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и образы поэзии: как строится поэтический смысл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Тема, образ и звук рождают живой смысл стихотворения.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и образ важны для анализа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и образ важны для анализа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показывает, о чём говорит стихотворение, а образ делает мысль ощутимой и многозначной. Через устойчивые символы поэзия передаёт чувство, авторскую оценку и дыхание эпохи.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не тождествен биографическому автору: это художественный голос, через который раскрываются переживания, взгляды и ценности, значимые для текста.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деталь, интонация, повтор и выбор местоимений создают эффект доверительного, почти исповедального высказывания, близкого читателю.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внутренний мир строится на базовых чувствах лирики: любви, одиночестве, сомнении, надежде, памяти и стремлении к душевной гармонии.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его внутренний мир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через героя тема получает человеческое измерение: личное переживание превращается в обобщённый опыт, понятный разным поколениям.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природы в лирике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зеркало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в лирике часто совпадает с состоянием героя: ясный день поддерживает спокойствие, буря усиливает тревогу, а зима подчёркивает напряжение и тишину.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философский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не только изображает настроение, но и помогает размышлять о времени, жизни и человеке. Для русской поэзии особенно значимы поле, лес, река и родная земля.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наиболее частотные темы школьного анализа и показывает их относительную значимость в русской поэзии.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русской лирики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акцент приходится на Родину, время и память; любовь и природа остаются самыми узнаваемыми и эмоционально сильными темами.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анализа лирики русских поэтов XIX–XX веков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любовной лирике чувство нередко проходит путь от восхищения и надежды к разлуке, ревности и памяти о несбывшемся счастье.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 любовь часто связана с достоинством, светом и внутренней свободой; у Тютчева она приобретает драматическую, почти роковую напряжённость.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Ахматовой любовь чаще звучит как боль утраты, молчание и невозможность близости, поэтому особенно важны образы письма, взгляда, свечи и дороги.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любви: от восторга до трагедии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0" y="1221275"/>
            <a:ext cx="7344000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образ может менять значение в зависимости от темы и контекста стихотворения.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тем и типичных образов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не закреплён за одной темой: его смысл определяется авторским контекстом, интонацией и общей идеей стихотворения.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поэзии XIX–XX веков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46" y="1916405"/>
            <a:ext cx="218925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23305"/>
            <a:ext cx="236400" cy="23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23305"/>
            <a:ext cx="236400" cy="236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30646" y="1916455"/>
            <a:ext cx="156375" cy="25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Родины и гражданская лирика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в поэзии хранит память о прошлом народа, его испытаниях и культурной преемственности. Через эту тему поэт осмысляет связь личной судьбы с историей страны.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 пейзаж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родной земли связан с полем, дорогой, деревней, рекой и привычным русским ландшафтом. Пейзаж делает чувство Родины конкретным и зримым.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лирика подчёркивает не только любовь к стране, но и чувство долга перед ней. Поэт говорит от имени совести, а не только от имени эмоции.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страны и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у Блока, Есенина, Ахматовой и Твардовского может звучать как надежда, боль, утрата или духовное возрождение. Так частное соединяется с общим.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переживания к образу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лирическая деталь становится смысловым центром стихотворения.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825" y="991763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как художественный образ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501500" y="1833650"/>
            <a:ext cx="38724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и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в лирике часто связано с ностальгией, утратой и желанием удержать дорогое мгновение. Эту интонацию усиливают осенний пейзаж, тусклый свет и образ старения.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501500" y="3281806"/>
            <a:ext cx="38724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и ожидание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обычно окрашено ожиданием, тревогой или надеждой. Его передают календарь, часы, цикличность дней и песочные часы, напоминающие о необратимом движении времени.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часто переходят из текста в текст, сохраняя узнаваемый эмоциональный смысл и меняя оттенки в зависимости от контекста.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Образы-символы и их значения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универсальны дорога, море, звезда и огонь: они связывают частное переживание с широкими жизненными смыслами.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 материалам русской поэзии XIX–XX веков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4737" y="1088225"/>
            <a:ext cx="262500" cy="26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0156" y="2065355"/>
            <a:ext cx="263100" cy="2338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2566" y="3013851"/>
            <a:ext cx="262500" cy="262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271" y="3976665"/>
            <a:ext cx="262500" cy="262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как инструмент образа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572289" y="108822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Метафора переносит свойства одного явления на другое и создаёт новый смысловой слой. Она делает образ неожиданным, ёмким и помогает увидеть знакомое по-новому.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48008" y="2051038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 уточняет признак предмета или чувства и задаёт эмоциональный тон. Благодаря ему образ становится более точным, выразительным и индивидуально окрашенным.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90118" y="3013851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 олицетворение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делает картину наглядной, а олицетворение оживляет природу и предметный мир. Вместе они усиливают впечатление присутствия и вовлекают читателя в переживание.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065823" y="397666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и ритм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Повтор, звукопись, ритм и интонация работают на общее настроение стихотворения. Они закрепляют образ в памяти и помогают теме прозвучать особенно убедительно.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дороги обозначает движение, выбор и испытание; он соединяет внешнее пространство с внутренним развитием героя и часто становится знаком жизненного пути, который ещё не завершён.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повторения в лирике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окна связан с ожиданием и границей между личным и внешним миром. Через него особенно заметны одиночество, надежда, тревога и желание выйти за пределы замкнутого пространства.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сна, как и мотив звезды, показывает два полюса лирики: уход от реальности и стремление к идеалу. В разных стихотворениях эти мотивы могут звучать как утешение, предупреждение или духовный ориентир.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834139"/>
            <a:ext cx="5163300" cy="17540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у каждого поэта складывается собственная система образов, связанная с основной интонацией и кругом тем.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Поэтические образы у разных авторов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Образный мир поэтов различается, но каждый из них строит узнаваемую художественную вселенную с устойчивыми символами и настроением.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лирике А. С. Пушкина, М. Ю. Лермонтова, С. А. Есенина и А. А. Ахматовой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Лексический выбор задаёт эмоциональную перспективу текста: светлая, предметно ясная лексика обычно поддерживает спокойствие, а резкие и мрачные слова усиливают тревогу, драматизм или чувство разрыва.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Образный строй и настроение стихотворения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синтаксис определяют темп переживания. Плавные строки и развёрнутые фразы создают ощущение созерцания, тогда как короткие, рубленые конструкции передают напряжение и внутренний конфликт.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и звукопись помогают зафиксировать ключевое чувство. Они возвращают внимание к важному образу, усиливают музыкальность речи и делают настроение стихотворения более цельным и запоминающимся.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Светлые и тёмные образы работают не только как украшение, но и как смысловой код. Через них читатель быстро считывает, к чему ведёт автор: к надежде, покою, утрате или отчуждению.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отклик дают образы, связанные с личным выбором и пережитым опытом; они быстрее всего превращают тему стихотворения в внутренний диалог.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образы вызывают сильный эмоциональный отклик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путь и свобода звучат особенно сильно, потому что соединяют личное чувство с судьбоносным выбором и ожиданием перемен.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шкала для школьного анализа лирики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0" y="2890986"/>
            <a:ext cx="4270500" cy="19058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2890986"/>
            <a:ext cx="4270500" cy="19058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как тема поэзии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86156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Голос, который отвечает за эпоху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поэт говорит о себе, он часто говорит и о времени, в котором живёт. В стихах появляются рукопись, лира, свеча и письменный стол — не просто детали, а знаки труда, ответственности и внутреннего сосредоточения.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30413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Свидетель, хранитель, пророк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поэта нередко связывается с особой миссией: сохранить память, назвать правду и не отступить перед молчанием. Поэтому рядом с образом слова возникают книга, голос и огонь — как знаки духовной стойкости и вдохновения.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 тему стихотворения: о чём именно говорит лирический текст и какое чувство лежит в его основе — любовь, память, природа, Родина, свобода или время.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разберите художественные средства и интонацию: метафоры, эпитеты, звукопись, ритм, синтаксис и повтор помогают понять, как именно создаётся эмоциональный эффект.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найдите главный образ и повторяющиеся мотивы. Они показывают, какие детали автор делает смысловым центром и как развивает одно переживание на протяжении всего текста.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тему и образ в стихотворении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завершение свяжите образную систему с авторской мыслью, жанром и историческим контекстом. Так анализ становится содержательным и выходит за рамки простого пересказа.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8403" y="1221275"/>
            <a:ext cx="4887194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подобрать характерные образы к основной теме и увидеть, как они работают в русской лирике XIX–XX веков.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тем и образов для школьного анализа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образ может встречаться в разных темах, но смысл меняется в зависимости от контекста и авторской интонации.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обобщение по русской лирике XIX–XX веков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говорит через темы и образы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задаёт направление мысли, а образ превращает его в живое переживание. Именно поэтому поэзия соединяет личное и общее, делая сложные чувства понятными и близкими разным поколениям.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2026-05-23T19:16:46Z</dcterms:created>
  <dcterms:modified xsi:type="dcterms:W3CDTF">2026-05-23T19:16:46Z</dcterms:modified>
</cp:coreProperties>
</file>