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читать карту по координатам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система координат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помогают находить точку на Земле по двум числам — широте и долготе. Система опирается на параллели и меридианы, а в школе используется базовый способ чтения карты.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как «адрес» на Земле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точка удалена от экватора к северу или к югу. По ней определяют полушарие и сравнивают положение объектов на карте.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указывает, насколько точка смещена от нулевого меридиана к востоку или западу. Она помогает различать места, расположенные на одной широте.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широта и долгота образуют точный «адрес» точки. По этой паре можно найти город, остров, вершину или место встречи без лишних описаний.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по которым читают карту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посередине Земли и разделяет её на Северное и Южное полушария. Все точки выше него имеют северную широту, ниже — южную.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проходит через Гринвич и служит отправной линией для долготы. Он делит Землю на Восточное и Западное полушария.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изображаются горизонтальными линиями, а меридианы — вертикальными. Эта сетка помогает быстро ориентироваться на карте и глобусе.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1025" y="1455325"/>
            <a:ext cx="1039800" cy="103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8725" y="1455325"/>
            <a:ext cx="779850" cy="103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 координаты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1442489" y="3435980"/>
            <a:ext cx="27969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 положение точки относительно экватора и отвечает за направление север–юг. Без неё невозможно понять, в каком полушарии находится объект.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4840214" y="3435980"/>
            <a:ext cx="27969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
</a:t>
            </a:r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показывает положение относительно нулевого меридиана и отвечает за направление восток–запад. Вместе с широтой она даёт точное местоположение.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и полушария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координат важно сразу видеть направление: от экватора и от нулевого меридиана.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словесные сокращения помогают не перепутать полушария и правильно читать координаты на школьной карте.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географических координат в школьной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координаты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запись удобна для точного чтения на бумажной карте, а десятичная чаще встречается в цифровых сервисах.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и секунды делают запись точнее, а десятичные градусы сокращают текст без изменения самой точки.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единиц: 1° = 60′, 1′ = 60″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координат к точке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точки на карте по школьной сетке параллелей и меридианов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определения координат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первой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ближайшую параллель и определите широту: северную или южную. Затем переходите к меридиану и отмечайте долготу, не меняя порядок записи.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между линиями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находится между линиями сетки, используйте деления карты для оценки. Это помогает определить координаты точнее, чем просто по соседним линиям.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результат всегда как широта, затем долгота. Такой порядок одинаков для всех школьных карт и снижает риск ошибки при чтении.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точек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работу системы на реальных объектах и нулевых линиях.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России лежат в Северном и Восточном полушариях, а экватор и нулевой меридиан служат главными ориентирами.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картографические справочные данные; координаты округлены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меняются при движении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211905"/>
            <a:ext cx="41640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вертикаль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двигаться по карте вверх или вниз, меняется широта: точка удаляется от экватора или приближается к нему. Так можно понять, в каком полушарии находится объект.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10051" y="1211894"/>
            <a:ext cx="41640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и горизонталь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вправо или влево изменяется долгота. Переход через нулевой меридиан разделяет Восточное и Западное полушария, поэтому направление на карте всегда важно проверять отдельно.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 километры: почему это не одно и то же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градусы удобны для описания положения, а километры — для оценки реального расстояния. Это особенно заметно при сравнении долгот.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короче расстояние, соответствующее одному градусу долготы. Поэтому градусы нельзя напрямую приравнивать к километрам.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правило: у экватора 1° долготы ≈ 111 км; при удалении от экватора расстояние уменьшается.
</a:t>
            </a:r>
            <a:endParaRPr lang="en-US" sz="7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Мини-задания на распознавание координат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полушария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запись 12° ю. ш., 75° з. д. Широта указывает на Южное полушарие, а долгота — на Западное. Значит, точка расположена ниже экватора и западнее нулевого меридиана.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широту, затем долготу. Если перепутать порядок, точка будет обозначена неверно, даже когда оба числа правильные. Проверь: сначала север-юг, потом восток-запад.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экватором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Найди, находится ли точка севернее или южнее экватора. Для этого смотри только на широту: N или северная широта означает север, S или южная — юг.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самые частые ошибки и не повторять их при чтении и записи координат на карте.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невнимательностью: нужно помнить опорные линии и всегда проверять порядок записи.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чтения географических координат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962" y="1300556"/>
            <a:ext cx="351038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46630"/>
            <a:ext cx="462695" cy="4112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21290"/>
            <a:ext cx="462733" cy="37018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используются в жизни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навигатору быстро построить маршрут и уточнить местоположение. Вместо долгого поиска по названию устройство использует точные числа, понятные любой карте.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поиске школы, музея или места встречи координаты полезны там, где адрес неполный или улица плохо обозначена. Это экономит время и снижает риск ошибиться.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встреч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туристических поездках и на местности координаты помогают договориться о точке встречи. Даже если рядом нет заметного ориентира, место легко найти по карте.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 клетку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карте клетка работает как маленькая подсказка: по линиям видно, где проходит параллель и меридиан. Чем меньше расстояние между линиями, тем легче уточнить положение точки. Поэтому плотная сетка повышает точность без сложных измерений.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линий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расположены близко друг к другу, разница заметна не по сантиметрам, а по линиям сетки. Удобно сначала найти нужную полосу, а потом проверить пересечение. Такой способ особенно полезен при работе с контурными картами.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 делениям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простой карте можно определить местоположение достаточно точно, если внимательно читать подписи и деления. Сетка не заменяет координаты, а помогает увидеть их наглядно. Именно поэтому школьные задания начинают с сетки и осей.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карты и точность поиска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повторения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2081879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 положение севернее или южнее экватора. Если координата меняется вверх или вниз по карте, именно широта отвечает за это движение и помогает определить полушарие.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1832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запад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показывает положение восточнее или западнее нулевого меридиана. Она нужна, чтобы понять, насколько точка смещена вправо или влево от главной вертикальной линии.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37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широта — это экватор, а нулевая долгота — нулевой меридиан. Эти линии являются главными ориентирами, от которых отсчитывают остальные значения на карте.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56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в порядке: сначала широта, затем долгота. Этот порядок не меняется, потому что он соответствует двум осям географической сетки и помогает избежать путаницы.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533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себя, сравни букву, знак и направление на карте. Если они совпадают с положением точки, координаты записаны верно и чтение карты можно считать точным.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алгоритм чтения координат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чтении школьной карты: от линий сетки к направлению и записи координат.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координаты на карте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без адреса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точку без адреса, координаты становятся самым надёжным ориентиром. Они подходят для карты, атласа и телефона, потому что описывают положение одинаково в любой системе.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координат помогает работать с местностью по двум направлениям сразу: север-юг и запад-восток. Благодаря этому можно быстро сравнивать объекты и строить маршрут.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работы с картой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начинается с простого: понять линии, полушария и порядок записи. После этого координаты перестают казаться сложными и становятся удобным способом чтения карты.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как понятный язык карты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помогают читать карту уверенно и без лишних догадок. Если помнить порядок широты и долготы, а также проверять полушария, любая точка становится понятной и легко находимой.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2026-07-26T18:14:03Z</dcterms:created>
  <dcterms:modified xsi:type="dcterms:W3CDTF">2026-07-26T18:14:03Z</dcterms:modified>
</cp:coreProperties>
</file>