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Календарь: история, виды и значение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для определения и организации времени в жизни и культуре.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календаря в древности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появился как инструмент для отслеживания сезонов и обрядов. Археологические находки IV тысячелетия до н. э. подтверждают его древность в Месопотамии и Египте, обеспечивая контроль хозяйственной и религиозной жизни.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основы календарей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Земли и сутки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суток определяется вращением Земли вокруг оси, становясь базой для деления времени. Это основа для отсчёта дней в календаре и ежедневных ритмов жизни.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и лунные циклы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Земли вокруг Солнца формирует год, а фазы Луны служат для расчёта месяцев. Эти астрономические циклы лежат в основе различных календарных систем — солнечных, лунных и комбинированных.
</a:t>
            </a:r>
            <a:endParaRPr lang="en-US" sz="9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и лунные календари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календари учитывают год по движению Земли вокруг Солнца, пример — григорианский, с продолжительностью примерно 365,2422 суток, что позволяет точно отслеживать сезоны.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Лунные календари строятся на фазах Луны, с месяцами около 29,53 суток; исламский календарь — яркий пример, где год короче солнечного на 11 дней и даты ежегодно смещаются.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Лунно-солнечные календари, такие как китайский и еврейский, совмещают оба цикла, вводя вставные месяцы для урегулирования различий и поддержания сезонной синхронизации.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главных календарей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 четырёх популярных календарей отражают их астрономическую природу, исторический период возникновения и культурные особенности.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отражают адаптацию к астрономическим циклам и культурным традициям разных народов.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астрономические исследования календарей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113250"/>
            <a:ext cx="4768800" cy="8475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027281"/>
            <a:ext cx="4768800" cy="8475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941312"/>
            <a:ext cx="4768800" cy="8475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25" y="3855337"/>
            <a:ext cx="4768800" cy="8475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календари человечества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112990"/>
            <a:ext cx="3040500" cy="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Месопотамский лунный календарь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Состоял из 12 месяцев длительностью 29-30 дней, дополняемых дополнительными днями для коррекции. Использовался для управления сельским хозяйством и религиозных обрядов.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037380"/>
            <a:ext cx="3040500" cy="82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Египетский солнечный календарь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календарь с годом в 365 дней. Позднее введён високосный день, что позволяло лучше учитывать солнечный цикл и стабилизировать праздники.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2941052"/>
            <a:ext cx="3040500" cy="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Майя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Разработан для точного подсчёта длинного счёта и календарного круга на 365 дней. Использовался в религиозных ритуалах Центральной Америки.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179975" y="3855077"/>
            <a:ext cx="3040500" cy="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Древнегреческий календарь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Строился на лунных месяцах с добавлением интеркалярных месяцев для согласования с солнечным годом, обеспечивая точность праздников и сельскохозяйственных работ.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Григорианский календарь: эволюция и внедрение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80250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1582 год: введение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Григорий XIII издал буллу об реформе календаря для точного вычисления даты Пасхи и исправления накопившейся ошибки.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13876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10 дней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коррекции сдвига дат в октябре 1582 года пропущено 10 календарных дней, синхронизировав календарь с астрономическим циклом.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60825" y="19076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по Европе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Католические страны первыми приняли григорианский календарь, постепенно его начали использовать многие европейские государства и колонии.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982500" y="19185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глобальное признание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стран мира перешло на григорианский календарь, став современным стандартом для гражданского счёта времени.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Юлианский календарь и его особенности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Введён Юлием Цезарем в 45 году до н. э. с годом в 365,25 суток и високосным днём каждые четыре года, что значительно облегчило расчёт дат.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Служил устранением путаницы в датах праздников и синхронизацией сельскохозяйственного календаря с астрономическим циклом.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сих пор используется в православной церкви, несмотря на накопленную ошибку — сдвиг примерно одного дня за 128 лет.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перехода стран на григорианский календарь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Католические страны приняли календарь сразу, протестантские с задержкой, восточные страны последовали позже.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Отражает культурно-религиозные и политические сложности внедрения нового летоисчисления.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по календарным реформам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календарь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Лунно-солнечный календарь с 12 или 13 месяцами, корректируемый астрономическими наблюдениями для сохранения синхронизации с сезонами.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Определяет даты традиционных праздников, включая Новый год и Праздник фонарей, имеющих важное культурное значение.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Структурирован на 24 солнечных периода, известных как цзе-ци, описывающих климатические изменения в году.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Важной частью служит 12-летний цикл животных-зодиаков, влияющий на народные поверья и культурные традиции.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Исламский календарь (Хиджра)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Исламский календарь стартует с эпохи Хиджры — переселения пророка Мухаммеда в 622 году. В его основе лежат 12 лунных месяцев, продолжительность года составляет 354 либо 355 суток.
</a:t>
            </a:r>
            <a:endParaRPr lang="en-US" sz="964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календарь определяет даты значимых исламских праздников, таких как Рамадан и Курбан-байрам. Из-за различий с солнечным годом даты ежегодно смещаются примерно на 11 дней.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7127"/>
            <a:ext cx="4275900" cy="1657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7980" y="3007127"/>
            <a:ext cx="4275900" cy="1657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подсчёт месяцев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Еврейский календарь сочетает лунные и солнечные циклы, используя 12 или 13 месяцев. Вставные месяцы вводятся через определённые интервалы для согласования с солнечным годом, что обеспечивает точность расчёта религиозных праздников.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687975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значение и история летоисчисления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отсчёта календаря приходится на 3761 год до н. э. Еврейский календарь регулирует проведение таких праздников, как Песах и Йом-Кипур, требуя точного вычисления дополнительных месяцев для сохранения религиозной традиции.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еврейского календаря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календаря в повседневной жизни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формирует основу планирования учебных занятий, контролируя расписание и сроки экзаменов внутри образовательных учреждений.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играет ключевую роль в организации деловых встреч и государственных мероприятий, обеспечивая согласованность процессов на разных уровнях общества.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выходных и праздничных дней через календарь способствует поддержанию баланса между работой и отдыхом граждан.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календарь сохраняет культурную идентичность, отмечая традиционные праздники и памятные даты для общества.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календарного года в России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праздников и выходных оказывает влияние на эффективность труда и отдых населения в течение года.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рабочими и нерабочими днями отражает социально-экономическую политику и способствует стабильности общественного ритма.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Федеральная служба государственной статистики РФ, 2023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календарей: современные возможности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и персонализация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электронные календари позволяют не только записывать события, но и настраивать напоминания, делая процесс организации более гибким и удобным для пользователей.
</a:t>
            </a:r>
            <a:endParaRPr lang="en-US" sz="930" dirty="0"/>
          </a:p>
        </p:txBody>
      </p:sp>
      <p:sp>
        <p:nvSpPr>
          <p:cNvPr id="9" name="Text 3"/>
          <p:cNvSpPr txBox="1"/>
          <p:nvPr/>
        </p:nvSpPr>
        <p:spPr>
          <a:xfrm>
            <a:off x="3457675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и повышение эффективности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с мобильными устройствами и образовательными платформами повышает самоорганизацию и помогает координировать деятельность учителей и учащихся.
</a:t>
            </a:r>
            <a:endParaRPr lang="en-US" sz="93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781" y="1768975"/>
            <a:ext cx="230737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99665"/>
            <a:ext cx="252900" cy="202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88425"/>
            <a:ext cx="252900" cy="224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42106" y="1768975"/>
            <a:ext cx="230737" cy="263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Календари как часть культурных традиций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задаёт даты национальных торжеств, отражающих исторические и культурные особенности каждого народа.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обряды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праздничных дней религий основано на календарных расчётах, влияющих на духовную жизнь общества.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гуляния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такие как Масленица и Иванов день, связаны с эпохальными календарными циклами и культурными традициями.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Мифология и 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вдохновляет фольклор и художественные выражения, укореняя представления о времени в творчестве.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високосного года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Согласно григорианской системе корректировки календаря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вызовы календарных систем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Несовпадение астрономических циклов с календарным временем порождает сложности при точном определении дат и требует частых корректировок.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датировках между странами и религиозными сообществами затрудняют единое мировое согласование календарных событий.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традиционных религиозных порядков ограничивает адаптацию календарей к современным нуждам общества и науки.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и курьёзы календарей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969170" y="18000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1752 год — переход Англии на григорианский календарь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2 сентября была сразу заменена на 14 сентября, что привело к исчезновению 11 дней из календаря и вызвало значительный общественный резонанс.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682095" y="166165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Эфиопский календарь с 13 месяцами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большинства систем, эфиопский календарь содержит 13 месяцев, а Новый год традиционно приходится на 11 сентября по григорианской системе.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69170" y="314330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пятидневная неделя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1929 году в СССР была попытка ввести пятидневную рабочую неделю, однако негативные последствия привели к возврату к семидневному циклу уже через несколько лет.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— мост между временем и обществом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объединяет научные знания, культурные традиции и повседневную практику, обеспечивая согласованность и преемственность в развитии человеческого общества.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2026-05-08T06:32:26Z</dcterms:created>
  <dcterms:modified xsi:type="dcterms:W3CDTF">2026-05-08T06:32:26Z</dcterms:modified>
</cp:coreProperties>
</file>