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980183"/>
            <a:ext cx="9144000" cy="41612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мира: растениеводство как основа питания и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кормит мир и снабжает промышленность сырьём.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2275" y="1327"/>
            <a:ext cx="5901600" cy="5140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растениеводство: пространство, условия,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растениеводство изучает, где и почему выращивают культуры, как природные условия и технологии влияют на урожайность, а также какие страны формируют производство и торговлю продуктами питания и сырьём.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культурных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 кукуруза составляют основу питания человечества, поскольку дают большую часть калорий, используются в хлебе, крупах, кормах и переработке пищевого сырья.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тростник, свёкла, хлопчатник, подсолнечник, рапс, соя и лён выращивают прежде всего для переработки в сахар, масла, волокно и кормовые продукты.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350742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томаты, капуста, яблоки, цитрусовые и виноград важны для повседневного рациона, а также для консервной, винодельческой и плодоовощной промышленности.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98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растения служат базой для животноводства: они обеспечивают скот зелёной массой, сеном, силосом и повышают устойчивость производства мяса, молока и яиц.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798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культур занимает свою нишу в хозяйстве, а их набор в стране отражает сочетание природных условий, спроса населения и уровня агротехники.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зерновых культур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FAOSTAT, усреднённая структура мирового производства зерновых, 2022–2023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особенно широко используется как корм и сырьё для промышленной переработки, поэтому её объёмы стабильно велики.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культуры — кукуруза, пшеница и рис — формируют основную массу мирового зернового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Пшеничный пояс умеренных широт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посевов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занимает огромные площади в степях и лесостепях умеренного пояса, где сочетание тепла, умеренной влажности и открытых пространств благоприятно для механизированного земледелия.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ведущих производителей выделяются Россия, Китай, Индия, США, Канада, Франция, Украина, Казахстан и Австралия; их вклад связан с масштабом посевов и развитием агротехники.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пшеницы особенно важны плодородные почвы, тёплое лето и достаточное, но не избыточное количество осадков, иначе снижается качество зерна и устойчивость урожая.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механизации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механизация позволяет быстро выполнять посев и уборку на больших площадях, сокращая потери и делая производство пшеницы эффективным в экспортно ориентированных районах.
</a:t>
            </a:r>
            <a:endParaRPr lang="en-US" sz="13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 — культура влажных и тёплых районов
</a:t>
            </a:r>
            <a:endParaRPr lang="en-US" sz="2862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Главные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Рисоводство сосредоточено в Южной, Восточной и Юго-Восточной Азии, особенно в Китае, Индии, Индонезии, Бангладеш, Вьетнаме и Таиланде, где велика плотность населения.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Природные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культура требует высокой температуры, большого количества воды и часто искусственного орошения, поэтому её размещение тесно связано с тёплым и влажным климатом.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Организация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Рисоводство отличается трудоёмким уходом за чековыми полями, где важны выравнивание участков, контроль уровня воды и точное соблюдение агротехнических сроков.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для 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стран Азии рис остаётся базовым продуктом повседневного рациона, поэтому стабильность его производства напрямую связана с продовольственной безопасностью населения.
</a:t>
            </a:r>
            <a:endParaRPr lang="en-US" sz="13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ведущих производителей кукурузы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FAOSTAT, производство кукурузы по странам,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широко востребована как кормовая культура, а также как сырьё для крахмала, масел и биоэтанола.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производства сосредоточены в Америке и Восточной Азии; часть стран усиливает позиции за счёт экспорта.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6685"/>
            <a:ext cx="4522200" cy="17889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зерновых культур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культура связана с определённым природным поясом и хозяйственным назначением.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зерновых определяется сочетанием тепла, влаги, почв и спроса со стороны населения и 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школьная география мирового сельского хозяйства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40" y="1179310"/>
            <a:ext cx="312100" cy="24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005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858" y="1179310"/>
            <a:ext cx="312100" cy="2496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5261" y="1165439"/>
            <a:ext cx="312100" cy="27742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 и их значение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служит источником растительного масла и высокобелкового шрота, который особенно важен для комбикормов и промышленного животноводства.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 выращивают для производства сахара, а также биоэтанола, что делает его важной культурой энергетического и пищевого сектора.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Хлопчатник обеспечивает текстильную промышленность натуральным волокном и связывает растениеводство с крупными перерабатывающими предприятиями и внешней торговлей.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 рапс дают растительные масла, спрос на которые поддерживает переработку, экспорт и формирование валютных доходов аграрных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полевого производства и факторы, влияющие на результат.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урожайность сельскохозяйственной культуры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как условие высоких урожаев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121530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особенно важно в засушливых регионах, где естественных осадков недостаточно для стабильного земледелия. Оно позволяет выращивать культуры в Центральной Азии, Индии, Пакистане, Египте, на юго-западе США и в Китае.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295105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повышает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воды в нужный период снижает риск гибели посевов и делает производство менее зависимым от капризов погоды. Это особенно значимо для риса, овощей и садоводства, требующих регулярного увлажнения.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30200" y="3468680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орошения связаны с большим расходом воды, высокой стоимостью инфраструктуры и опасностью засоления почв. Поэтому эффективные системы полива должны сочетаться с экономией воды и строгим контролем состояния земель.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используется мировой урожай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распределение, составлено по материалам школьного курса географии и обобщённым данным ФАО
</a:t>
            </a:r>
            <a:endParaRPr lang="en-US" sz="1111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использования заметно различается по культурам: пищевое потребление доминирует у риса, а кормовое и промышленное — у кукурузы и сои.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урожая идёт в питание и корма; переработка и торговля усиливают связь растениеводства с животноводством и мировой экономикой.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94" y="100257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44" y="2246018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744" y="3492467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2094" y="100257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2094" y="2235252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современного растениеводства
</a:t>
            </a:r>
            <a:endParaRPr lang="en-US" sz="2783" dirty="0"/>
          </a:p>
        </p:txBody>
      </p:sp>
      <p:sp>
        <p:nvSpPr>
          <p:cNvPr id="15" name="Text 2"/>
          <p:cNvSpPr txBox="1"/>
          <p:nvPr/>
        </p:nvSpPr>
        <p:spPr>
          <a:xfrm>
            <a:off x="226750" y="1438154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гибриды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и гибриды помогают получать более высокий и устойчивый урожай, лучше переносить засуху, болезни и колебания температуры, а также точнее подстраивать культуры под местные природные условия.
</a:t>
            </a:r>
            <a:endParaRPr lang="en-US" sz="1043" dirty="0"/>
          </a:p>
        </p:txBody>
      </p:sp>
      <p:sp>
        <p:nvSpPr>
          <p:cNvPr id="16" name="Text 3"/>
          <p:cNvSpPr txBox="1"/>
          <p:nvPr/>
        </p:nvSpPr>
        <p:spPr>
          <a:xfrm>
            <a:off x="226750" y="2670832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 средства защиты растений повышают продуктивность посевов, если применяются дозированно и своевременно. Их грамотное использование снижает потери от сорняков, вредителей и дефицита питания.
</a:t>
            </a:r>
            <a:endParaRPr lang="en-US" sz="969" dirty="0"/>
          </a:p>
        </p:txBody>
      </p:sp>
      <p:sp>
        <p:nvSpPr>
          <p:cNvPr id="17" name="Text 4"/>
          <p:cNvSpPr txBox="1"/>
          <p:nvPr/>
        </p:nvSpPr>
        <p:spPr>
          <a:xfrm>
            <a:off x="226750" y="3903503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 ускоряет посев, уход и уборку, снижает трудозатраты и уменьшает потери урожая. Механизация особенно важна в крупных зерновых хозяйствах и на экспортно ориентированных аграрных территориях.
</a:t>
            </a:r>
            <a:endParaRPr lang="en-US" sz="983" dirty="0"/>
          </a:p>
        </p:txBody>
      </p:sp>
      <p:sp>
        <p:nvSpPr>
          <p:cNvPr id="18" name="Text 5"/>
          <p:cNvSpPr txBox="1"/>
          <p:nvPr/>
        </p:nvSpPr>
        <p:spPr>
          <a:xfrm>
            <a:off x="3635650" y="1438154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мониторинг, GPS-навигация и датчики влажности позволяют вносить ресурсы не равномерно, а по потребности участка. Это экономит воду, топливо и удобрения, повышая точность управления полем.
</a:t>
            </a:r>
            <a:endParaRPr lang="en-US" sz="1043" dirty="0"/>
          </a:p>
        </p:txBody>
      </p:sp>
      <p:sp>
        <p:nvSpPr>
          <p:cNvPr id="19" name="Text 6"/>
          <p:cNvSpPr txBox="1"/>
          <p:nvPr/>
        </p:nvSpPr>
        <p:spPr>
          <a:xfrm>
            <a:off x="3635650" y="2670832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делает растениеводство более предсказуемым и устойчивым. Он помогает лучше использовать землю, быстрее реагировать на риски и получать больший результат при меньшей нагрузке на природную среду.
</a:t>
            </a:r>
            <a:endParaRPr lang="en-US" sz="9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632257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сельскохозяйственных культур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и экономические условия определяют выбор культур и специализацию сельского хозяйства в разных районах мира.
</a:t>
            </a:r>
            <a:pPr algn="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культур определяется не одним фактором, а их сочетанием: природа задаёт пределы, а транспорт, рынок и техника усиливают специализацию отдельных районов.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мирового хозяйства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в мировой торговле растениеводческой продукцией
</a:t>
            </a:r>
            <a:endParaRPr lang="en-US" sz="2086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экспортёры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мировом рынке особенно заметны США, Бразилия, Аргентина, Франция, Россия, Украина, Канада и Австралия. Их позиции поддерживают большие площади посевов, высокая урожайность и развитая транспортная инфраструктура.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вывоз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экспорта зависят от урожая, мировых цен, валютного курса, стоимости перевозок и государственных ограничений. Даже при высоком производстве страна может временно сократить поставки на внешний рынок.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Элеваторы, железные дороги, порты и крупные аграрные компании обеспечивают сбор, хранение и доставку продукции. Без этой цепочки зерно и масличные культуры не могут эффективно выйти на мировой рынок.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растениеводческой продукции приносит валютную выручку и поддерживает занятость в сельской местности. Для многих стран он остаётся важным источником доходов и инструментом участия в международной торговле.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климата на урожайность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ряд для иллюстрации тенденции на основе обобщённых выводов по климатическим рискам в земледелии
</a:t>
            </a:r>
            <a:endParaRPr lang="en-US" sz="1085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районы, где земледелие зависит только от осадков и не имеет надёжного орошения, а также территории с высокой повторяемостью засух.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повышает климатические риски и делает урожай менее устойчивым; адаптация сортов, технологий и водоснабжения становится решающим условием сохранения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мирового растениеводства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74897" y="1184121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истощение и уплотнение почв снижают плодородие и требуют всё больших затрат на восстановление. Особенно быстро такие процессы идут при неправильной обработке и постоянном использовании одной и той же культуры.
</a:t>
            </a:r>
            <a:endParaRPr lang="en-US" sz="1174" dirty="0"/>
          </a:p>
        </p:txBody>
      </p:sp>
      <p:sp>
        <p:nvSpPr>
          <p:cNvPr id="12" name="Text 3"/>
          <p:cNvSpPr txBox="1"/>
          <p:nvPr/>
        </p:nvSpPr>
        <p:spPr>
          <a:xfrm>
            <a:off x="3974897" y="1908098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 ограничивает расширение орошаемого земледелия и делает урожаи нестабильными в засушливых районах. Конкуренция между сельским хозяйством, городами и промышленностью усиливает водный стресс.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3974897" y="2632076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волны жары и неравномерные осадки могут резко уменьшать сбор зерна, овощей и технических культур. Наиболее уязвимы территории, где сельское хозяйство слабо защищено инфраструктурой и страховкой.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3974897" y="3356053"/>
            <a:ext cx="4808273" cy="661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вредители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организмы быстро распространяются в тёплом климате и при плотных посевах. Потери возрастают там, где не хватает средств защиты растений, агрономического контроля и разнообразия сортов.
</a:t>
            </a:r>
            <a:endParaRPr lang="en-US" sz="1176" dirty="0"/>
          </a:p>
        </p:txBody>
      </p:sp>
      <p:sp>
        <p:nvSpPr>
          <p:cNvPr id="15" name="Text 6"/>
          <p:cNvSpPr txBox="1"/>
          <p:nvPr/>
        </p:nvSpPr>
        <p:spPr>
          <a:xfrm>
            <a:off x="3974897" y="4080055"/>
            <a:ext cx="4808273" cy="661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зависят от цен на удобрения, топливо, семена и транспорт, поэтому рост издержек сразу отражается на себестоимости продукции. Это делает отрасль особенно чувствительной к колебаниям рынка.
</a:t>
            </a:r>
            <a:endParaRPr lang="en-US" sz="11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повышающих стабильность урожая и снижающих нагрузку на землю и воду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повышения устойчивости отрасли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95" y="2750150"/>
            <a:ext cx="3775360" cy="2082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специализации по культурам
</a:t>
            </a:r>
            <a:endParaRPr lang="en-US" sz="2651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 природные условия и историческая специализация формируют ведущие сельскохозяйственные районы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регионов определяется сочетанием климата, воды, почв и рынка: влажные районы тяготеют к рису, а засушливые — к орошаемым и засухоустойчивым культурам.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сельского хозяйства
</a:t>
            </a:r>
            <a:endParaRPr lang="en-US" sz="11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Растениеводство: основа питания и экономического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соединяет природные условия, труд людей и технологии, обеспечивая пищу, сырьё и экспортные доходы. Его устойчивость сегодня зависит от бережного использования ресурсов и умной адаптации к климату.
</a:t>
            </a:r>
            <a:endParaRPr lang="en-US" sz="33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2026-06-03T01:28:55Z</dcterms:created>
  <dcterms:modified xsi:type="dcterms:W3CDTF">2026-06-03T01:28:55Z</dcterms:modified>
</cp:coreProperties>
</file>