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 русской природы, любви и исторической тревоги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Лирик, соединивший деревенскую Русь, любовь и драму эпохи.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Серебряного века: между традицией и переломом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пришёл в литературу в момент, когда старая культурная система разрушалась, а новые формы ещё только искались. На этом фоне особенно остро прозвучали его темы родины, утраты и духовного разлада.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Константинове и истоки поэтического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— рождение в Константинове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родился 3 октября 1895 года в селе Константиново Рязанской губернии и с детства был связан с крестьянской средой.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деревенский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будущего поэта сильно повлияли дед и бабушка, народные песни, церковная жизнь и устная речь, услышанная в деревне.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вошедшие в стихи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Оки, полей, дороги, избы и родного дома стали основой его поэтического мира и устойчивых символов.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Спас-Клепиках Есенин получил систематическое образование и начал писать стихи более осознанно, вырабатывая собственную интонацию и ритм.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 в 1912 году открыл ему типографскую работу и живое общение с литературной средой, где он искал признание.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успех принесли искренность, народная речь и свежие образы, которые выделяли его среди городской поэзии начала XX века.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Москва и первые литературные шаги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Есенина и литературный образ поэта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 с внутренней тревогой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1910–1920-х годов закрепили за Есениным узнаваемый облик: светловолосый, открытый, эмоционально напряжённый. Этот визуальный образ помог читателям увидеть в нём не только автора стихов, но и живой символ поколения.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поэт в городской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афиши и публичные выступления создали представление о Есенине как о поэте, одновременно близком деревне и включённом в шумную богемную жизнь. Такой контраст усиливал интерес к его личности и творчеству.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Исповедь, читаемая в лицах и жестах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внешность и заметная эмоциональность сделали его образ особенно выразительным для культуры ХХ века. В восприятии современников и потомков это поэт, у которого биография и стихи воспринимаются как единое признание.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1304"/>
            <a:ext cx="192000" cy="170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399333"/>
            <a:ext cx="192000" cy="17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84" y="1685888"/>
            <a:ext cx="15907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9988"/>
            <a:ext cx="192000" cy="15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ранней лирики Есенина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ранних стихах Есенина — не просто место, а центр памяти, защищённости и связи с семейной и народной традицией.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путь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Есенина часто означает движение человека между родным укладом и неизвестным будущим, полным тревоги и перемен.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поля, закаты и осенняя тишина у него дышат как живые образы, а не как нейтральный пейзажный фон.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Уходящая 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светлых стихах чувствуется хрупкость привычного мира и предчувствие исторического слома, который изменит жизнь деревни.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звон, храмы и молитвенная интонация придают ранней лирике особую сосредоточенность и ощущение духовной высоты.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поэзии Есенина: основные смысловые группы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меняется смысловой центр его лирики от деревенского мира к более тревожным темам поздних лет.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и деревенская тема задаёт основу, но позднее усиливаются история, одиночество и философское осмысление жизни.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литературоведческому анализу поэзии С.А. Есенина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революция воспринималась Есениным как шанс обновления народной жизни и освобождения от старого порядка, с которым он связывал несправедливость и застой.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 стихах усилилось чувство утраты: привычный крестьянский мир, знакомые нравственные опоры и образ цельной России начали разрушаться на глазах.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тема у него никогда не была только политической. Она всегда касалась личного опыта, боли, сомнений и разрыва между человеком и историей.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революция 1917 года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текстах этого времени появляются резкие интонации, тревожные образы и трагическое ощущение того, что гармония уже не возвращается.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 имажинистами дало Есенину новые выразительные средства: резкие метафоры, зрительные контрасты и более динамичный, напряжённый ритм стиха.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и художественные поиски 1920-х годов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не отказался от собственной основы. Песенность, исповедальная манера и опора на народную речь сохранили узнаваемость его поэтики.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его стихи звучат более остро и драматично, но именно эта внутренняя двойственность делает их особенно сильными и современными.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поездки и ощущение отчуждения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Америка глазами Есенина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1922–1923 годах поэт побывал в Германии, Франции, Бельгии и США. Эти поездки расширили его культурный опыт, но не сняли внутреннего напряжения.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образу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западных городов особенно резко почувствовалась связь с деревенской Россией. Из этого сопоставления выросли тоска, одиночество и усилившееся чувство непринадлежности.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Есенина и этапы творческого развития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сборники и поэмы Есенина показывают переход от деревенской лирики к более трагическому и исповедальному звучанию.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от ранних к поздним книгам усиливаются тема личной драмы, исторического перелома и философского осмысления судьбы.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С.А. Есенина, годы первых публикаций (1916–1925).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любовная тема особенно тесно связана с одиночеством, расставанием и ощущением невозможности гармонии.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творчества С.А. Есенина; поздние стихотворения и сборники 1924–1925 годов.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год, когда поздняя лирика Есенина достигает предельной психологической напряжённости.
</a:t>
            </a:r>
            <a:endParaRPr lang="en-US" sz="23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строит стих на песенной интонации: повтор, параллелизм и мягкий ритм создают эффект живой речи, близкой народной традиции, но при этом художественно выверенной и эмоционально точной.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музыкальность и художественные приёмы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словарь соединяет простые разговорные слова, фольклорные обороты и яркие метафоры. Благодаря этому бытовая деталь у него быстро приобретает символическое значение и становится частью лирического образа.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его стихах почти всегда психологичен: смена сезонов, света и цвета передаёт состояние героя. Природа у Есенина не фон, а способ раскрыть внутренний мир человека.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Есенина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биографии сопровождался заметным сдвигом в теме и интонации стихов, что делает творчество Есенина особенно тесно связанным с историческим временем.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постепенный переход от деревенского мироощущения к поздней исповедальной лирике и трагическому осознанию разрыва с эпохой.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С.А. Есенина и общепринятая хронология его творчества.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«Анна Снегина» как итог зрелого периода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1924: замысел и работа над поэмой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обращается к теме возвращения на родину и к памяти о дореволюционной деревне. Личный опыт и исторические перемены начинают складываться в единый сюжет.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1925: публикация поэмы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выходит как лиро-эпическая картина переломной эпохи. В нём особенно заметны ясность композиции, разговорная естественность и высокая степень авторской исповедальности.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Снегина» соединяет частную судьбу героя с судьбой страны и поэтому воспринимается как одно из наиболее цельных и зрелых произведений Есенина.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деревенской гармонии к поздней трагедии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перемены и личный опыт изменили поэтическое мироощущение Есенина.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1924–1925 годах Есенин жил в состоянии крайнего душевного напряжения: его беспокоили ухудшение здоровья, усталость и ощущение творческого истощения, усиливавшие тревожный тон поздних стихов.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общественное внимание к поэту стало особенно пристальным. Скандальная репутация, личные кризисы и постоянные пересуды лишь усиливали ощущение изоляции и нестабильности.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декабря 1925 года Есенин умер в Ленинграде в гостинице «Англетер». Обстоятельства его смерти до сих пор обсуждаются историками и исследователями, что поддерживает интерес к этой странице биографии.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обстоятельства смерти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закрепили память об Есенине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сведения о поэте показывают, почему его имя прочно вошло в историю русской литературы и массовую культурную память.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Есенине держится на сочетании яркой биографии, легко узнаваемой поэтики и устойчивого присутствия его стихов в школе, музыке и читательской культуре.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С.А. Есенине и корпус его основных произведений.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культуре XX–XXI веков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стали песнями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Есенина получили новую жизнь в музыкальном исполнении. Благодаря песенной форме его интонация стала ещё ближе широкой аудитории и сохранила эмоциональную непосредственность, которая узнаётся с первых строк.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Музейная память о поэте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Дом-музей в Константинове, литературные вечера и памятные экспозиции превращают биографию Есенина в живое культурное пространство. Здесь особенно заметно, как личная история поэта соединяется с историей русской деревни и национальной памяти.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школьном и читательском каноне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входят в школьную программу и регулярно переиздаются, поэтому новые поколения открывают Есенина заново. В этом помогает сочетание простоты речи, глубокой лиричности и тем, которые остаются понятными в любую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поэт, который сохранил живое чувство России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сумел соединить народную поэзию, личную исповедальность и драму своей эпохи, поэтому его стихи остаются современными, эмоционально точными и глубоко значимыми для русской культуры.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2026-05-23T22:00:33Z</dcterms:created>
  <dcterms:modified xsi:type="dcterms:W3CDTF">2026-05-23T22:00:33Z</dcterms:modified>
</cp:coreProperties>
</file>