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Семена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— ключ к жизни растений и питанию человека, их функции разнообразны.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семян в природе и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обеспечивают воспроизводство растений и поддерживают экосистемы. В жизни человека они служат пищей, лекарством, участвуют в традициях и науки.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семя?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состав семени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состоит из зародыша, защитной оболочки и питательных запасов. Оно формируется после опыления и содержит всю информацию для роста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нового жизненного цикла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начальная стадия жизни растения, из которой развивается взрослая особь при благоприятных условиях, начиная новый жизненный цикл.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семени: основные части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защищает внутренние структуры семени от повреждений и неблагоприятных внешних факторов.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Эндосперм или котиледоны накапливают необходимые питательные вещества, поддерживая зародыш в первые этапы роста.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 включает корешок, стебелёк и начальные листья, из которых развивается взрослая часть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и гигантские семена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орхидей могут быть микроскопическими, сравнимыми с пылью, тогда как кокос весит до 2 кг, а сейшельская пальма — до 18 кг. Это отражает адаптации к среде и способам распространения.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семян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бывают округлыми, продолговатыми, крылатыми и угловатыми. Например, семена клена имеют «крылья», помогающие ветру уносить их далеко от материнского растения.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формы на распространение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покрытие семян адаптированы к разным методам распространения — ветер, вода, животные. Это важный фактор выживания и расселения растений.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и размеров семян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Жизнедеятельность семени: покой и прорастание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появлении влаги, тепла и кислорода запускается процесс прорастания: семя набухает, оболочка разрывается.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могут долго находиться в состоянии покоя, что позволяет им переживать неблагоприятные периоды.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Покой защищает семя от преждевременного прорастания при неблагоприятных условиях.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Корешок начинает расти первым, обеспечивая доступ к воде и питательным веществам для дальнейшего роста растения.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1422496"/>
            <a:ext cx="4102500" cy="2339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75" y="1421767"/>
            <a:ext cx="4112100" cy="23411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917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влаги и кислорода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активирует химические процессы внутри семени, а кислород необходим для дыхания зародыша. Без этих факторов семя не сможет начать рост.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29025" y="3853131"/>
            <a:ext cx="3863100" cy="6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требования некоторых растений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прорастания некоторых семян нужна стратификация — охлаждение, или скарификация — повреждение оболочки, а также прохождение через пищеварительный тракт животных.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 прорастания семян
</a:t>
            </a:r>
            <a:endParaRPr lang="en-US" sz="1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313835"/>
            <a:ext cx="4534800" cy="22073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 2023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семян: однодольные и двудольные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семян разных классов покрытосеменных растений помогают их различать и понимать особенности питания зародыша.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 строении семян отражают стратегию питания и развития растений разных классов.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семян в сельском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зерновых, бобовых и масличных культур формируют основу питания миллионов людей по всему миру.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банки сохраняют разнообразие и качество семян, обеспечивая продовольственную безопасность и устойчивость агросистем.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продовольственный отчёт FAO,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семян в рационе человека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калорий и белка достается зерновым, что подчёркивает важность семян в питании.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Превалирование зерновых указывает на роль семян как ключевого источника энергии и строительного материала для организма.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как источник пищи и энергетической ценности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семена выступают как источник орехов и специй — например, кунжута и кориандра, а подсолнечные семечки популярны как полезный перекус между приёмами пищи.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богаты белками, жирами и углеводами, снабжая организм энергией и строительными веществами для роста и жизнедеятельности. Они содержат витамины E и группы B, а также минералы — железо, цинк, магний.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ежедневного рациона семена используются в разнообразных продуктах: крупах, таких как рис и овёс, хлебе из пшеницы и ржи, а также растительных маслах из подсолнечника и льна.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семян в медицине и фармакологии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расторопши богаты силимарином — веществом, поддерживающим функции печени и способствующим её восстановлению после токсических воздействий.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Расторопша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льна содержат омега-3 жирные кислоты и клетчатку, улучшающую пищеварение и способствующую нормализации обменных процессов в организме.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Льняное семя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этих растений применяются для снижения воспалительных процессов и укрепления иммунной системы, широко используются в фитотерапии и качестве пищевых добавок.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тмин и пажитник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семян ветром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Небольшие, лёгкие семена с крылышками, как у клена или одуванчика, распространяются на значительные расстояния благодаря воздушным потокам. Это помогает растениям колонизировать новые территории.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распространении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Семена, способные плавать, например, кокос или лотос, используют водные пути для перемещения. Вода переносит их далеко от материнского растения, увеличивая шансы на прорастание в благоприятных местах.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переносчики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разносят семена, цепляющиеся за шерсть (репейник) или через пищеварительный тракт, съедая плоды и затем распространяя семена с экскрементами, что способствует их успешному прорастанию.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 в природе
</a:t>
            </a:r>
            <a:endParaRPr lang="en-US" sz="1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растения через семя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до нового семени: этапы жизненного цикла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являются пищей для многих животных и птиц, обеспечивая стабильность пищевых сетей и поддерживая биоразнообразие.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природных катастроф семена играют ключевую роль в восстановлении растительных сообществ и поддержании биологических циклов.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распространению растений, расширяя ареалы и колонизируя новые территории, что поддерживает экосистемные процессы.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обеспечивают разнообразие генов, позволяя растениям адаптироваться и эволюционировать в различных условиях среды.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семян для экосистем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первых цивилизаций
</a:t>
            </a:r>
            <a:pPr algn="l" indent="0" marL="0">
              <a:lnSpc>
                <a:spcPct val="130039"/>
              </a:lnSpc>
              <a:buNone/>
            </a:pPr>
            <a:r>
              <a:rPr lang="en-US" sz="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семена, такие как пшеница и рис, стали фундаментом сельского хозяйства в древних цивилизациях Египта, Месопотамии и Китая, обеспечив стабильное питание и развитие обществ.
</a:t>
            </a:r>
            <a:endParaRPr lang="en-US" sz="1255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обряды
</a:t>
            </a:r>
            <a:pPr algn="l" indent="0" marL="0">
              <a:lnSpc>
                <a:spcPct val="130039"/>
              </a:lnSpc>
              <a:buNone/>
            </a:pPr>
            <a:r>
              <a:rPr lang="en-US" sz="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культурах семена символизировали перерождение, плодородие и надежду, их использовали в традиционных ритуалах, связанных с новогодними праздниками и сбором урожая.
</a:t>
            </a:r>
            <a:endParaRPr lang="en-US" sz="1265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сцены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сбора и посева семян отражают важность аграрного труда в культуре, демонстрируя глубокую связь человека с природой и циклом жизни растений.
</a:t>
            </a:r>
            <a:endParaRPr lang="en-US" sz="128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историческое значение семян
</a:t>
            </a:r>
            <a:endParaRPr lang="en-US" sz="1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Международной космической станции изучали прорастание семян в условиях невесомости, наблюдая изменения роста и адаптационных механизмов растений.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отбор и генетические методы для создания устойчивых к болезням сортов растений, улучшая качество семян и эффективность сельского хозяйства.
</a:t>
            </a:r>
            <a:endParaRPr lang="en-US" sz="1384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лабораториях проводятся исследования влияния ультрафиолета, радиации и засухи на всхожесть и жизнеспособность различных семян.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семенами: примеры научных исследований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семян и коллекции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Хранилище на Шпицбергене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банк семян в Норвегии сохраняет образцы сельскохозяйственных и диких растений, обеспечивая защиту от климатических изменений и катастроф, для будущих поколений.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редких видов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Консервация семян редких и исчезающих растений помогает поддерживать биологическое разнообразие и адаптировать агросистемы к меняющимся экологическим условиям.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1300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— возраст самых древних проросших семян лотоса из Китая, показывающий удивительную жизнеспособность и стойкость семенного материала.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семенам, исследования по древним семенам лотоса и космические опыты.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большое семя — сейшельской пальмы, весит до 18 кг. Современные исследования подтверждают способность некоторых семян выдерживать экстремальные условия космоса.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семян сегодня и в будущем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— фундамент жизни и ключ к устойчивому будущему, обеспечивающий продовольственную безопасность, сохранение природы и развитие науки. Их изучение и защита — задача современного общества.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2026-05-07T14:24:02Z</dcterms:created>
  <dcterms:modified xsi:type="dcterms:W3CDTF">2026-05-07T14:24:02Z</dcterms:modified>
</cp:coreProperties>
</file>