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Трапеция: основная фигура с одной парой параллельных сторон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помогает изучать параллельные прямые, углы и площади в 7 классе.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трапеция и зачем её изучают в 7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встречается в чертежах, архитектуре и технике, где формы с наклонными сторонами повторяются. В 7 классе её изучают, чтобы узнавать фигуры на рисунках и уверенно считать площадь и среднюю линию.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трапеции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— это четырёхугольник, у которого только одна пара противоположных сторон параллельна. Эти параллельные стороны называют основаниями, они задают «верх» и «низ» фигуры.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оставшиеся стороны не параллельны основаниям. Их называют боковыми сторонами, а углы формируются в точках пересечения боковых сторон с основаниями.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четырёхугольника две пары параллельных сторон, он становится параллелограммом. Поэтому трапецией называют только случай с ровно одной парой параллельных сторон.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трапеции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трапеции различают верхнее и нижнее основания, две боковые стороны и углы при основаниях. Часто основания обозначают a и b, а боковые стороны — c и d.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 — это отрезок, проведённый перпендикулярно между основаниями. На рисунке она обычно обозначается h и подчёркивает расстояние между параллельными сторонами.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трапеций и их главные признаки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отличаются тем, появляются ли равенства сторон или прямые углы: у одних есть строгая симметрия, у других — перпендикулярность.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«дополнительных» условий выполняется у трапеции, тем легче её распознать на чертеже по характерным деталям.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 (классификация трапеций по дополнительным признакам).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одной боковой стороне прилегают два угла трапеции, их сумма равна 180°. Это верно для трапеции и используется в решениях.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(свойства углов трапеции).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образуют ровную половину развёрнутого угла, что помогает быстро проверять рисунок.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равнобедренной трапеции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ключевые свойства равнобедренной трапеции: равенство боковых сторон и симметричные углы, а также равенство диагоналей и наличие оси симметрии.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симметрии объясняет равенство диагоналей и углов, поэтому такие трапеции часто решаются быстрее за счёт одинаковых элементов.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 (свойства равнобедренной трапеции).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трапецию на рисунке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проверки опирается на критерий: только одна пара противоположных сторон параллельна.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трапеции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 каждом основании «связаны» с боковой стороной: два угла, прилежащие к одной боковой стороне, в сумме дают 180°. Это помогает находить неизвестный угол по другому.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равнобедренной трапеции углы при одном основании равны между собой. Значит, если один из них найден, остальные на том же основании можно получить автоматически.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 встречаются только у прямоугольной трапеции: два из четырёх углов равны 90°. Поэтому по наличию прямых углов проще отличить этот вид от других.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трапеции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считается как среднее арифметическое оснований, умноженное на высоту: S = (a + b)/2 × h.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увеличить оба основания, площадь растёт пропорционально; при той же высоте изменение одного основания сказывается через их среднее.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 (формула площади трапеции).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 на чертеже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 — это отрезок, который опускают перпендикуляром на основания. Он показывает расстояние между параллельными сторонами и помогает переходить от рисунка к вычислениям.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высоту отмечают и почему она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может располагаться внутри фигуры или выходить за её пределы, если боковые стороны наклонены. Обычно на схеме отмечают прямой угол у основания и подписывают высоту буквой h.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легко увидеть прямоугольную трапецию: у неё два соседних прямых угла при одном основании.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прямоугольной трапеции два прямых угла лежат по разные стороны основания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трапеции диагонали равны. Это свойство не только помогает проверить чертёж, но и часто используется в задачах, когда требуется найти стороны или длины отрезков в одной фигуре.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важное отличие — углы при каждом основании попарно равны. Поэтому, сравнивая пары углов, можно быстрее находить неизвестные величины и избегать лишних вычислений.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 узнаётся по равным боковым сторонам. Благодаря этому ось симметрии проходит через середины оснований, и фигура выглядит «зеркально» относительно вертикали.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 другие четырёхугольники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числа пар параллельных сторон, у прямоугольника все углы прямые, а у ромба все стороны равны — эти признаки отличают фигуры от трапеции.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трапеция — единственная в списке с одной парой параллельных сторон. Это главный ориентир, если нужно не перепутать основные виды.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свойства четырёхугольников по школьному курсу геометрии (7 класс)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 формулы по теме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держать под рукой ключевые обозначения элементов трапеции и две главные формулы.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m равна полусумме оснований, поэтому она часто ускоряет решение и вычисление площади.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(7 класс)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 находим площадь трапеции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типовой задачи на площадь трапеции по формуле S=(a+b)/2·h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в окружающем мире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фасады с наклонными боками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элементы фасадов и ограждений имеют форму трапеции: верхняя часть шире или уже нижней. Если мысленно выделить две параллельные стороны, боковые элементы становятся наклонными боковыми сторонами трапеции.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и мостовые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инженерных конструкциях трапецеидные формы используют ради жёсткости и удобной опоры. На опорах часто заметны две параллельные линии, а расстояние между ними соответствует высоте на геометрической схеме.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 упаковка с «сужением»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Трапецеидные очертания встречаются в коробках, сумках, футлярах и некоторых видах упаковки. У таких предметов хорошо видны основания и наклонные боковые стороны, поэтому фигура легко распознаётся даже без измерений.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по трапеции встречаются чаще всего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практике чаще всего предлагают найти площадь по основаниям и высоте. Далее идут задания на распознавание вида трапеции и на поиск углов или высоты.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базовые вычисления (площадь) и чтение чертежа занимают центральное место в теме. Эти типы лучше всего тренируют понимание высоты и признаков.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из учебников и сборников по геометрии для 7 класса (ранжирование без точной статистики)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трапецией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перепутать основания с боковыми сторонами. Если принять наклонную сторону за основание, все последующие шаги, включая нахождение высоты и подстановку в формулу, дают неверный результат.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высоту заменяют наклонной стороной. Но высота — это именно перпендикуляр между основаниями; без прямого угла измерение расстояния между параллельными сторонами становится ошибочным.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забыть привести единицы измерения к одной системе. Например, если одни длины заданы в сантиметрах, а высота — в миллиметрах, площадь получится в смешанных единицах и ответ нельзя будет считать корректным.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трапецию путают с параллелограммом, когда не проверяют число пар параллельных сторон. Сравните обе пары противоположных сторон: трапеция имеет только одну пару параллельных оснований.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— понятная фигура с сильной формулой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— четырёхугольник с одной парой параллельных сторон. Её основные элементы: основания, боковые стороны и высота. В школьных задачах чаще всего используют формулу S=(a+b)/2·h и различают прямоугольную и равнобедренную трапеции.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2026-05-13T07:19:03Z</dcterms:created>
  <dcterms:modified xsi:type="dcterms:W3CDTF">2026-05-13T07:19:03Z</dcterms:modified>
</cp:coreProperties>
</file>