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человечество: наш общий дом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планете, где живут люди и которую нужно беречь.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узнаем о Земле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рассказывает о планете, на которой живём, и о её богатствах. Мы увидим, как связаны воздух, вода, почва, растения, животные и люди, и почему забота о природе касается каждого.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Солнечной системе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третья планета от Солнца. Она вращается вокруг своей оси примерно за 24 часа, и из-за этого сменяются день и ночь.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путь вокруг Солнца Земля проходит за год — примерно за 365 дней. С орбиты она кажется голубой, потому что большую часть поверхности покрывают океаны.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 на Земле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почти на всех материках, потому что умеют приспосабливаться к разным условиям. Но в Антарктиде нет постоянных городов и сёл: там слишком холодно.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много стран, и у каждой есть свои города, деревни и столица. Поэтому наша планета похожа на большой дом, где у каждого народа своё место.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обычно строят там, где есть вода, дороги, работа и удобные места для домов. Так людям легче жить, учиться и трудиться вместе.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и стороны горизонта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показывает север, юг, запад и восток. Она помогает понять, куда идти или ехать, и не потеряться в большом мире. Для маленького исследователя это почти волшебный помощник.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помогает ориентироваться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найти материки, океаны, страны, горы, реки и моря. По ней видно, где расположена Россия и какие природные объекты находятся рядом.
</a:t>
            </a:r>
            <a:endParaRPr lang="en-US" sz="1187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 на карте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узнают о Земле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наблюдают природу, затем сравнивают и измеряют, а после пользуются приборами и картами.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модель нашей планеты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нашу планету в уменьшенном виде. На нём удобно рассматривать материки, океаны и понять, что Земля похожа на шар, а не на плоский лист.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Уменьшенная Земля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быстро найти нужный материк или океан. Он делает Землю наглядной и понятной, словно маленькую копию большой планеты для внимательного ученика.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исследователя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можно увидеть ось вращения Земли. Она помогает объяснить, почему планета поворачивается и почему в разных местах бывает разное время суток.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вращения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Земли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это большие участки суши. Их шесть: Евразия, Африка, Северная Америка, Южная Америка, Австралия и Антарктида.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огромные пространства солёной воды. Их четыре: Тихий, Атлантический, Индийский и Северный Ледовитый. Вместе суша и вода создают удивительно разнообразный мир.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совсем мало, поэтому её особенно важно беречь каждый день.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воды на Земле приходится на солёную воду океанов и морей.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погода вокруг нас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окружает Землю и нужен всем живым существам для дыхания. Он невидим, но без него не смог бы жить ни человек, ни животное, ни растение.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погодой, можно понять, что происходит в природе сегодня. Это помогает выбрать одежду, быть внимательным и замечать, как меняется мир вокруг нас.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происходят ветер, облака, дождь, снег и туман. Погода меняется, потому что Солнце нагревает сушу, воду и воздух по-разному.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55" y="964025"/>
            <a:ext cx="2050891" cy="165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555" y="964025"/>
            <a:ext cx="2050891" cy="165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555" y="964025"/>
            <a:ext cx="2050891" cy="1654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природные зоны показывают характер Земли
</a:t>
            </a:r>
            <a:endParaRPr lang="en-US" sz="2303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множества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 тянутся к небу, а под их кронами прячутся звери, птицы и насекомые. Здесь много тени, влаги и пищи, поэтому жизнь кипит почти на каждом шагу.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— простор с высокими травами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саванне широко и светло, а травы растут почти до горизонта. Во время дождей природа оживает особенно ярко, и по равнинам можно увидеть многих животных.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— мир жары и песка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солнце светит особенно ярко, а воды очень мало. Растения и животные умеют экономить влагу, поэтому кажутся настоящими мастерами выживания в жарком и сухом крае.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холодная северная 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лето короткое, а зима долгая и суровая. Здесь растут невысокие растения, потому что сильный холод и ветры не дают лесам вырасти большими и густыми.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богатства недр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 газ дают людям тепло, свет и энергию. Без них трудно представить работу заводов, транспорта и многих привычных вещей вокруг нас.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Глина, песок и камень нужны для строительства домов, дорог и мостов. Из руд получают металлы, из которых делают прочные и полезные предметы.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богатств недр хватило надолго, их добывают и используют осторожно. Люди стараются не тратить лишнее и ищут способы экономить ресурсы.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скрыты глубоко под землей и образуются очень медленно. Поэтому запасы нельзя считать бесконечными, как огромный мешок без дна.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8" y="3084118"/>
            <a:ext cx="562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меняет Землю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дороги, мосты, дома и заводы, чтобы жить удобно и безопасно. Но любая стройка требует аккуратности, иначе природе рядом станет тесно и трудно.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и домов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слишком много деревьев, животным становится негде жить и прятаться. Лес нужно не только использовать, но и обязательно восстанавливать новыми посадками.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требуют защиты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из труб, грязная вода и мусор портят воздух, реки и почву. Если не следить за чистотой, страдают и растения, и люди, и животные.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улицы, бережное отношение к вещам и аккуратное обращение с природой помогают Земле оставаться красивой. Даже маленький порядок делает большой мир лучше.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чистоте вокруг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 исследователи планеты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Мореплаватели, картографы и географы отправлялись в дальние путешествия, чтобы узнавать новые земли, моря и острова. Благодаря им люди понимали, какой большой и разнообразной бывает Земля.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 исследователям присоединились космонавты. Их наблюдения из космоса помогли увидеть планету целиком и убедиться, что многие места сначала были известны только по рассказам и картам.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культуры мира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мира говорят на разных языках, и в каждом звучании есть своя красота. Язык помогает людям общаться, сохранять память о прошлом и передавать добрые традиции.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свои костюмы, праздники, игры, песни и сказки. Даже любимые блюда бывают разными, поэтому знакомство с культурами других стран всегда очень интересно.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живут на одной планете, и это делает мир богаче. Когда люди уважают чужие обычаи, им легче дружить, помогать друг другу и учиться новому.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природу нужно беречь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дает людям воздух, воду, пищу и красивый мир вокруг. Если беречь леса, реки и поля, жизнь людей и животных становится спокойнее и лучше.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человек будет внимателен к природе, мир останется чистым и живым. Тогда у растений, зверей и людей будет больше здоровья и радости.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Ломать ветки, мусорить, рвать редкие растения и пугать животных нельзя. Такие поступки похожи на маленькие неприятности, которые быстро превращаются в большие беды.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охрана животных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— это особые места, где природа живет почти без вмешательства человека. Там редкие растения и животные могут спокойно расти, бегать и прятаться.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нельзя охотиться, мусорить и ломать природные богатства. Такие территории помогают сохранить живой мир, а ученым — наблюдать за ним особенно внимательно.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помочь планете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начинается с простых ежедневных дел: дома, в школе и на прогулке. Каждый шаг делает Землю чище и безопаснее.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знания из этого раздела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показывает, что Земля — одна для всех людей, животных и растений. У каждого живого существа здесь есть свое место, а у человека — особая ответственность.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общий дом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глобус и наблюдения учат понимать, где находятся материки, океаны и страны. Так легче видеть, как устроена планета и что рядом с нами.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помогают ориентироваться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воздух, почва, растения и животные зависят друг от друга. Если что-то портится в одном месте, изменения могут затронуть всю природу вокруг.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связана между собой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бережно относятся к природе и друг к другу, жизнь становится спокойнее и чище. Добрые поступки помогают сохранять красоту планеты каждый день.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делает мир лучше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общий дом, о котором надо заботиться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Земля дает людям все необходимое для жизни, а взамен ждет бережного отношения. Если каждый будет внимательным, наш общий дом останется красивым и живым.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2026-05-21T09:44:44Z</dcterms:created>
  <dcterms:modified xsi:type="dcterms:W3CDTF">2026-05-21T09:44:44Z</dcterms:modified>
</cp:coreProperties>
</file>