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— маленькая героиня книг и сказок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Маленькая, быстрая и смелая героиня книжных историй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мышкой: в природе и в книгах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живет рядом с человеком и в природе, а в детских книгах часто становится героиней коротких сказок, потешек, загадок и стихов. Ее легко узнать по маленькому росту, быстрым движениям, длинному хвосту и любопытному характеру.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мышка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мышки маленькое тело, округлая мордочка, черные блестящие глазки и длинный тонкий хвост. Шерстка у нее бывает серой, коричневой или рыжеватой, а лапки кажутся совсем крошечными.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Узнать мышку помогают ушки, носик, усики и лапки. Эти детали особенно хорошо видны на рисунке и сразу подсказывают, что перед нами не просто зверек, а настоящая маленькая героиня.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68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18" y="1248625"/>
            <a:ext cx="40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1226125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живет мышка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траве и кустах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трава и кусты защищают мышку от опасности. В таких местах она может быстро спрятаться и незаметно пробежать дальше.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домом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Мышки часто селятся недалеко от людей, потому что там легко найти укрытие и крошки еды. Им подходят тихие уголки, щели и кладовки.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укрытии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любит норки, щели и теплые тайные места. Там она отдыхает, прячет запасы и старается чувствовать себя в безопасности.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полях, садах, лугах и лесах мышка находит траву, семена и безопасные норки. Здесь ей помогают густые растения и скрытые дорожки.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холодное время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холодно, мышка чаще ищет теплое место ближе к человеку. Так ей легче пережить зиму и найти немного пищи.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 мышка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мышка любит крошки хлеба, орешки и мягкие части растений. Она быстро находит еду и старается сразу унести ее в укрытие.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мышка может поедать насекомых. Но такая еда встречается не всегда, поэтому главными для нее остаются зерна и семена.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мышка ест зерна и семена. Это ее обычная пища в природе, потому что такие маленькие кусочки легко найти среди травы и колосьев.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важно запомнить: мышка не ест много сразу. Она собирает маленькие кусочки и прячет их рядом с норкой, чтобы потом вернуться.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мышка ищет еду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мышка действует, когда улавливает запах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мышка такая проворная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умеет быстро бегать и резко менять направление. Благодаря этому она легко уходит от опасности и почти мгновенно прячется в укрытие.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маленькое тело помогает пролезать в узкие щели и под корни растений. Там, где крупному зверю не пройти, мышка чувствует себя уверенно.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подсказывают, где дорога и где препятствие, а хвост помогает удерживать равновесие. Поэтому мышка двигается ловко, как маленький акробат.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мышка слышит и чувствует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мышки очень чуткие уши и острый нос. Она замечает тихие звуки и запахи, которые человеку трудно уловить, и быстро понимает, что происходит вокруг.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важно показать уши, нос и усы как главных помощников мышки. Они помогают ей находить дорогу, еду и вовремя замечать опасность.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в природе и рядом с человеком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мышка помогает большому живому миру. Она ест семена и зерна, а сама становится пищей для других животных.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человеком мышка может находить хлебные крошки, крупу и другие маленькие запасы. Поэтому ей часто хватает совсем немного 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живет и в поле, и возле дома. Ее жизнь связана сразу с природой и с человеческим жильем, где она ищет тепло и укрытие.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такого соседства мышка хорошо известна людям. Она часто появляется в рассказах, потому что умеет жить тихо, осторожно и очень незаметно.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88421"/>
            <a:ext cx="378000" cy="3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605221"/>
            <a:ext cx="378000" cy="302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44761"/>
            <a:ext cx="3780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82561"/>
            <a:ext cx="378000" cy="302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напугать мышку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— один из самых опасных врагов мышки. Поэтому мышка старается не задерживаться на открытом месте и быстро скрывается в щели или норке.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охотится ночью и может заметить мышку сверху. Из-за этого мышка ведет себя особенно тихо и осторожно в темное время суток.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Лисица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Лисица тоже может напугать мышку, если та выберется далеко от укрытия. Мышке приходится быть внимательной и не бегать без нужды по открытому месту.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Змея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Змея опасна тем, что движется бесшумно. Мышка спасается только благодаря скорости, внимательным усикам и умению быстро прятаться.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в сказках и стихах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Мышка, которая спасла сказку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сказках мышка часто кажется совсем крошечной, но именно она находит выход, когда другим героям трудно. Она прячется у книжной страницы, выглядывает из норки и словно приглашает читателя в волшебный мир.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героиня веселых стихов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мышка легко бежит по дорожке, шуршит травой и смешно поводит усиками. Поэты любят ее за маленький рост, ловкость и характер, который сразу вызывает улыбку у детей.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Смелая помощница у колоска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сказочная мышка живет рядом с хлебным колоском или зернышками и бережно относится к ним. На рисунке она может стоять у книги, как маленькая хозяйка, которая знает, где спрятана важная тайна.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7000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31" y="1226125"/>
            <a:ext cx="354375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08940" y="1226125"/>
            <a:ext cx="25312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словами описывают мышку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ей заметить еду или опасность, как она стремительно убегает. Это слово хорошо показывает, как ловко мышка меняет направление.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кажется совсем крошечной, поэтому ее легко представить рядом с зернышком или книжной буквой. Это слово сразу помогает увидеть ее размер.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Любопытная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внимательно осматривает все вокруг, нюхает и прислушивается. Ей интересно, что лежит в щели, под травой или у норки.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двигается почти бесшумно и старается не привлекать внимания. Такое слово подчеркивает ее осторожность и умение прятаться.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Осторожная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выходит далеко без нужды и сначала проверяет место вокруг. Это помогает мышке оставаться в безопасности и не попадать в беду.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мышка строит свой домик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мышка выбирает укрытие, собирает мягкий материал и делает безопасное место для жизни.
</a:t>
            </a:r>
            <a:endParaRPr lang="en-US" sz="11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мышках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может пролезть в очень узкую щель, потому что ее тело гибкое и легкое. Ей хватает даже совсем маленького прохода, если нужно спрятаться.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бега мышка часто почти не слышна. Она двигается быстро, а ее лапки помогают осторожно и ловко менять направление на ходу.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хвост нужен мышке не только для красоты. Он помогает удерживать равновесие, когда она бежит по узкой дорожке или забирается повыше.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на рисунке художника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часто рисуют мышку с круглой мордочкой, большими ушами и длинным хвостом. Рядом можно добавить норку, колосья или кусочек сыра, чтобы герой сразу стал узнаваемым.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делает мышку не страшной, а доброй и забавной. Маленький персонаж на картинке выглядит живым, подвижным и очень запоминается детям.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мышка отличается от крысы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Крыса крупнее и тяжелее, ее силуэт заметнее. Даже ребенок легко увидит, что это животное выглядит мощнее и шире, чем мышка.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мышки уши и хвост часто кажутся очень тонкими и длинными. Эти детали помогают отличить ее от крысы на картинке или в книге.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обычно меньше по размеру и выглядит совсем крошечной. У нее более тонкое тело и маленькая мордочка, поэтому она кажется легкой и изящной.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главное простое правило: мышка — маленькая и юркая, а крыса — более большая и заметная. Так их легче не путать.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мышку важно не обижать в природе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— часть пищевой цепочки. Она помогает поддерживать жизнь многих животных, а сама находит пищу в траве, полях и лесных укрытиях.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траве, полям и лесу помогает мышкам жить спокойно. Тогда у них остаются укрытия, а у природы сохраняется равновесие.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природе становится меньше маленьких зверьков, другим животным труднее найти еду. Поэтому каждый живой организм в природе важен по-своему.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мышка ведет себя ночью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тишина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мышка чувствует себя спокойнее, потому что в темноте ее труднее заметить. Она старается двигаться тихо и не выбегать далеко от укрытия.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еды в темноте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принюхивается, прислушивается и осторожно ищет еду. Лунный свет, норка и колосья создают на картинке спокойный и немного таинственный вечерний пейзаж.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44761"/>
            <a:ext cx="3780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65761"/>
            <a:ext cx="378000" cy="336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мышке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маленькая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— крошечное животное, которое легко прячется в траве, под корнями и в узких щелях. Ее размер помогает ей оставаться незаметной.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 осторожная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быстро бегает, но никогда не спешит без оглядки. Сначала мышка прислушивается и принюхивается, а потом уже делает следующий шаг.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простую еду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Ей нравятся зерна, семена и крошки. Мышка часто уносит маленький кусочек пищи в укрытие, чтобы спокойно поесть потом.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книг и сказок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историях мышка бывает смелой, веселой и умной. Она легко запоминается детям и часто помогает героям справляться с трудностями.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— маленький, но важный герой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показывает, что даже самое крошечное существо может быть ловким, смелым и умным. Она интересна и в природе, и в сказках, а детям особенно запоминается своей тихой, быстрой жизнью.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2026-05-24T02:15:54Z</dcterms:created>
  <dcterms:modified xsi:type="dcterms:W3CDTF">2026-05-24T02:15:54Z</dcterms:modified>
</cp:coreProperties>
</file>