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биомы Земли: крупные природные комплексы планеты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связывают климат, почвы, растения и животных в единые природные системы.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Биомы: как устроены природные зоны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помогают увидеть, как температура, осадки и сезонность формируют облик материков, распределение видов и природных ресурсов. Эта тема соединяет биологию, экологию и понимание глобальных изменений среды, которые уже влияют на устойчивость экосистем планеты.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биому: цепочка формирования природной зоны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климатические условия последовательно определяют свойства биома и его живые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арктические пустыни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биомы расположены в высоких широтах Северного полушария. Здесь очень долгие зимы, короткое лето и низкие температуры, поэтому жизненные циклы организмов сильно ограничены временем тепла.
</a:t>
            </a:r>
            <a:endParaRPr lang="en-US" sz="837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не даёт корням глубоко проникать в почву и задерживает талые воды у поверхности. Из-за этого летом грунт переувлажняется, а зимой сохраняется крайняя бедность доступной влаги.
</a:t>
            </a:r>
            <a:endParaRPr lang="en-US" sz="870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мхи, лишайники, карликовые кустарники и редкие травы. Низкий рост помогает переживать ветер, холод и дефицит тепла, а также использовать короткий вегетационный период.
</a:t>
            </a:r>
            <a:endParaRPr lang="en-US" sz="853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песец, лемминг и белая сова — типичные представители тундры. Для выживания они используют густой мех, сезонную смену окраски, миграции и экономный расход энергии.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условиях выживают только виды с высокой устойчивостью к холоду и резким сезонным изменениям. Поэтому биом выглядит бедным, но внутри него сложены тонкие и жёсткие экологические связи.
</a:t>
            </a:r>
            <a:endParaRPr lang="en-US" sz="8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крупнейший лесной биом суши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биома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Евразию и Северную Америку и считается самым протяжённым лесным биомом планеты. Её огромная площадь делает этот биом важным звеном круговорота углерода и влаги.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Хвойное господство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сосна, лиственница, пихта и кедр. Узкие игольчатые листья уменьшают испарение и позволяют деревьям переносить холод, дефицит тепла и продолжительную зиму.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кислые почвы и медленное разложение опада. В условиях низких температур органические остатки перерабатываются медленно, поэтому питательных веществ в верхнем слое немного.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 приспособлен к длинной зиме и короткому лету. Здесь живут медведь, лось, рысь, соболь, глухарь и многие мигрирующие птицы, использующие богатый летний сезон.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0358" y="1467950"/>
            <a:ext cx="666328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лесных биомов умеренных широт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 ростом тепла и влаги возрастает видовое разнообразие и усложняется структура леса.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климат и выше увлажнение, тем богаче видовой состав леса и тем плодороднее почвы.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умеренного пояса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биомов с количеством осадков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закономерность: по мере уменьшения влаги растительность становится ниже и разреженнее, а жизненная продуктивность экосистем резко падает.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главным ограничивающим фактором: чем меньше осадков и короче влажный сезон, тем беднее биом.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закономерностям распределения осадков в наземных биомах
</a:t>
            </a:r>
            <a:endParaRPr lang="en-US" sz="6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 тропического пояса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 чередованием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формируются там, где влажный и сухой сезоны резко сменяют друг друга. Тёплый климат позволяет травам быстро расти, но длительная засуха ограничивает развитие сплошного лесного покрова.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травы и редкие деревья создают просторные пространства с хорошей видимостью. Такой облик поддерживается не только засухой, но и частыми пожарами, которые мешают зарастанию территории.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саванн характерны акации, баобабы и злаки. Эти растения по-разному приспособлены к жаре и нехватке влаги: одни уменьшают испарение, другие быстро восстанавливаются после сухого периода.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крупных пространств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зебры, антилопы, жирафы, львы и слоны. Многие виды совершают сезонные перемещения вслед за дождями и зелёной травой, используя большие открытые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лес, где жизнь идёт в несколько этажей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ярусы: тень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полога лес не теряет богатства, а лишь меняет форму. В подлеске и кустарниковом ярусе выживают растения, приспособленные к слабому освещению, а лианы используют стволы как опору, поднимаясь к свету.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полог: жизнь над лесом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тропический лес встречает человека плотной кроной, где деревья соперничают за свет. На верхнем уровне сосредоточены крупные листья, цветение и плодоношение, а кроны становятся настоящим «городом» для птиц, насекомых и древесных животных.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подстилка: скрытая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влажного леса разложение идёт очень быстро, поэтому опавшие листья почти не накапливаются. Здесь работают грибы, насекомые и мелкие животные, возвращая вещества в круговорот и поддерживая высокую продуктивность всей экосистемы.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прерии и пампасы: общие черты и различия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сходство травянистых равнин и их значение как территорий с особенно ценными почвами.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регионах дефицит влаги сочетается с богатыми почвами, поэтому они особенно важны для сельского хозяйства.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травянистым биомам умеренного пояса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78317"/>
            <a:ext cx="261000" cy="23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полупустыни: жизнь в условиях крайней засухи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крайне мало, а испарение превышает их поступление. Днём поверхность сильно нагревается, ночью быстро остывает, поэтому живые организмы постоянно испытывают температурный стресс и дефицит влаги.
</a:t>
            </a:r>
            <a:endParaRPr lang="en-US" sz="707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от 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уменьшают потерю воды за счёт толстой кутикулы, колючек и мелких листьев. У многих видов корни очень длинные или разветвлённые, а стебли и листья способны накапливать влагу.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активны преимущественно ночью, днём укрываются в норах или в тени камней. Такое поведение помогает избежать перегрева и экономить воду, которая особенно важна в аридной среде.
</a:t>
            </a:r>
            <a:endParaRPr lang="en-US" sz="732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Разреженный растительный покров и редкие периоды увлажнения ограничивают образование биомассы. Поэтому пищевые цепи короткие, а численность крупных организмов невелика по сравнению с более влажными биомами.
</a:t>
            </a:r>
            <a:endParaRPr lang="en-US" sz="70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Эфемерный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кратких дождей быстро появляются эфемеры и другие краткоживущие растения. Они успевают пройти цикл развития за несколько недель, пока в почве сохраняется запас доступной влаги.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наземных биомов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отражает не только количество осадков, но и длительность сезона роста. Там, где тепло и влага доступны долго, растения быстрее накапливают органическое вещество.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воды и короче вегетационный период, тем ниже продуктивность. Максимум достигается во влажных тропиках, минимум — в пустынях.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экологии наземных биомов; относительная оценка по типичным для школьного курса значениям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жестколистные биомы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биомов типичны жаркое сухое лето и мягкая влажная зима. Основная часть влаги поступает в холодный сезон, а летняя засуха становится главным ограничивающим фактором для растений.
</a:t>
            </a:r>
            <a:endParaRPr lang="en-US" sz="88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Жёстколистные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кустарники и деревья имеют плотные кожистые листья, которые уменьшают испарение и лучше переносят перегрев. Такая форма листа особенно выгодна при длительном дефиците влаги.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характерным видам относятся пробковый дуб, олива, мирт и лавр, а также сообщества маквиса и гарриги. Они образуют устойчивый, но сравнительно невысокий древесно-кустарниковый покров.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пожарам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пожары и бедные почвы отбирают виды, способные быстро восстанавливаться после повреждений. У многих растений развиваются подземные почки, толстая кора или быстрый отрастание побегов.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биомы и высотная поясность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воздух становится холоднее: в среднем температура падает примерно на 0,6 °C на каждые 100 метров. Поэтому на склонах гор природные комплексы сменяются почти как по широте.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подножия к вершине обычно последовательно сменяются леса, субальпийские луга, альпийские луга, каменистые участки и область вечных снегов. Набор поясов зависит от высоты и широты местности.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наветренных склонах выпадает больше осадков, поэтому растительность здесь богаче и плотнее. Подветренные склоны суше, а значит, природные сообщества в них менее разнообразны.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высотная поясность начинается выше, чем в умеренных широтах, потому что у подножия гор теплее. Это делает горы особенно наглядной моделью смены природных зон.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условий воды к составу водных сообществ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физико-химические свойства водной среды последовательно определяют облик водных биомов и их живые организмы.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водные биомы Земли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условия света, движения воды и солёности напрямую влияют на жизнь и на экологическую роль каждого биома.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и продуктивность связаны с мелководьями, зонами смешения вод и хорошо освещёнными участками.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гидробиологии и экологии водных экосистем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крупнейший биом планеты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занимает большую часть поверхности Земли и регулирует теплообмен между районами планеты. Он также участвует в круговороте углерода, связывая атмосферу, воду и живые организмы.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первичным производителем в море является фитопланктон. Именно он создаёт органическое вещество, которое затем используют зоопланктон, рыбы и более крупные морские животные.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жизнь особенно богата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продуктивность характерна для шельфа, зон апвеллинга и мест смешения водных масс. Здесь к поверхности поступают питательные вещества, поддерживающие активный рост организмов.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Глубоководье и 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глубинах мало света и меньше биомассы, но огромная площадь океанического дна делает эту среду важнейшим резервом разнообразия. Здесь встречаются специализированные и малоизученные организмы.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биомам Земли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биомы страдают от разных нагрузок, но последствия обычно сходны: сокращение местообитаний, нарушение связей между видами и падение устойчивости экосистем.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земельное преобразование и климатические изменения. Они действуют одновременно, усиливая деградацию экосистем и ускоряя утрату биоразнообразия.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антропогенных угроз для биомов; учебно-экологическая классификация
</a:t>
            </a:r>
            <a:endParaRPr lang="en-US" sz="6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биомы и природные ресурсы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как острова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позволяют сохранить целые природные сообщества, а не только отдельные виды. В заповедниках ограничена хозяйственная деятельность, поэтому экосистемы могут естественно восстанавливаться и служить эталоном для научного наблюдения.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разумное 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очистка сточных вод, бережное земледелие и сокращение выбросов помогают уменьшить давление на биомы. Такие меры особенно важны там, где природные комплексы уже фрагментированы дорогами, полями и застройкой.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Земли — единая живая система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показывают, как климат, рельеф, вода и адаптации организмов создают разные природные миры. Их сохранение означает защиту биоразнообразия, ресурсов и устойчивости всей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2026-06-02T00:01:11Z</dcterms:created>
  <dcterms:modified xsi:type="dcterms:W3CDTF">2026-06-02T00:01:11Z</dcterms:modified>
</cp:coreProperties>
</file>