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Возрождение: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культуры и науки в Европе XIV–XVI веков, начало в Италии.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возникло в Италии XIV века благодаря росту городов, торга и упадку феодализма, открытию забытых древних текстов и новым идеям о человеке и мире.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причины Возрождения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Проторенессанс (XIV век)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художественных форм и идей, начало обновления культуры, значительная роль художника Джотто.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Возрождение (XV век)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гуманистических идей в Италии, развитие живописи и архитектуры, рост городских центров.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Возрождение (конец XV — начало XVI века)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искусства и науки, творения великих мастеров — Леонардо, Микеланджело, Рафаэль.
</a:t>
            </a:r>
            <a:endParaRPr lang="en-US" sz="1382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Возрождения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Возрождения: Флоренция и меценаты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— колыбель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стала центром Возрождения благодаря сильным городским институтам и богатым семьям. Именно тут возникли новые художественные и научные идеи.
</a:t>
            </a:r>
            <a:endParaRPr lang="en-US" sz="115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Медичи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Медичи играла роль меценатов, поддерживая художников и учёных, что позволяло им творить и развиваться без ограничений.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культурные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Рим и Милан также вносили вклад, превращаясь в крупные центры искусства, архитектуры и торговли в период Возрождения.
</a:t>
            </a:r>
            <a:endParaRPr lang="en-US" sz="12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Перспектива и реализм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впервые широко использовали линейную и воздушную перспективу, создавая ощущение глубины и объема на плоском полотне.
</a:t>
            </a:r>
            <a:endParaRPr lang="en-US" sz="1207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сюжетов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мифологических, библейских и бытовых сцен, что делало искусство более понятным и близким зрителю.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человеческого тела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Анатомическая точность стала важной, мастера тщательно изучали строение тела для создания живых и правдоподобных фигур.
</a:t>
            </a:r>
            <a:endParaRPr lang="en-US" sz="120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и темы искусства Возрождения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Шедевры живописи Возрождения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«Рождение Венеры» Сандро Боттичелли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сочетает античные мотивы и утонченную красоту, показывая богиню Венеру в момент появления на свет из морской пены.
</a:t>
            </a:r>
            <a:endParaRPr lang="en-US" sz="1148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«Изгнание из рая» Мазаччо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и драматичный шедевр, подчеркивающий грех и страдание человека, воплощенный через реалистичное изображение эмоций и тел.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«Сикстинская мадонна» Рафаэля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воплощает идеалы религиозной живописи, соединяя святость и человечность через мягкие краски и живые выражения.
</a:t>
            </a:r>
            <a:endParaRPr lang="en-US" sz="11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Бронзовый Давид Донателло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 античных времен полный бронзовый памятник, отражающий свободный дух и новое отношение к человеческому телу.
</a:t>
            </a:r>
            <a:endParaRPr lang="en-US" sz="1207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скульптуры в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Скульпторы создавали работы для соборов, общественных площадей и частных домов, украшая город и поддерживая культурный дух.
</a:t>
            </a:r>
            <a:endParaRPr lang="en-US" sz="120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Мраморный Давид Микеланджело
</a:t>
            </a:r>
            <a:pPr algn="l" indent="0" marL="0">
              <a:lnSpc>
                <a:spcPct val="100000"/>
              </a:lnSpc>
              <a:buNone/>
            </a:pPr>
            <a:r>
              <a:rPr lang="en-US" sz="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мужества и власти, эта скульптура поражает своей монументальностью и идеальной анатомией.
</a:t>
            </a:r>
            <a:endParaRPr lang="en-US" sz="1199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эпохи Возрождения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постепенное перемещение культурных центров с фокуса Италии на другие страны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оставалась ведущим центром, но влияние идей охватило значительную часть Западной Европы к XVI веку.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распространение Возрождения в Европе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«Афинская школа» — образец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фреске Рафаэль объединяет философов Античности и современников, создавая идеальное пространство знания и гармонии.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картины и мягкость кисти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Рафаэля, как «Сикстинская мадонна», сочетают строгие религиозные сюжеты с деликатным исполнением и выразительностью образов.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 красота в творчестве Рафаэля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Живопись, полная загадок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«Мона Лиза» и «Тайная вечеря» демонстрируют мастерство Леонардо в передаче эмоций и сложных сюжетов.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изыскания и изобретения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Заметки Леонардо содержат проекты летательных аппаратов, анатомические рисунки и идеи для механизмов, отражающие его любознательность и смелость.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Винчи: гений эпохи Возрождения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«Давид»: символ силы и красоты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Микеланджело в начале XVI века, «Давид» выражает идеалы гармонии и динамики человеческого тела. Скульптура стала олицетворением мужества и независимости, вдохновляя поколения художников.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Сикстинской капеллы и архитектурные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расписал величественные потолки капеллы, включая сцену «Сотворение Адама». Также он внёс значимый вклад в архитектуру, разработав проект купола собора Святого Петра в Риме, который стал знаковым элементом Ренессанса.
</a:t>
            </a:r>
            <a:endParaRPr lang="en-US" sz="1332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Микеланджело: мастерство и творческие достижения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Флорентийского собора и вклад Брунеллески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 реализация купола собора Санта-Мария-дель-Фьоре стали революцией в архитектуре XV века. Филиппо Брунеллески использовал новые строительные техники, объединив классику и инновации, что вдохновило последующих архитекторов.
</a:t>
            </a:r>
            <a:endParaRPr lang="en-US" sz="1169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Палаццо Питти и Собор Святого Петра
</a:t>
            </a:r>
            <a:pPr algn="l" indent="0" marL="0">
              <a:lnSpc>
                <a:spcPct val="100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Питти во Флоренции демонстрирует роскошь и гармонию ресурсов Возрождения, а собор Святого Петра в Риме подчёркивает величие католицизма и баланс архитектурных форм Античности и новых веяний того времени.
</a:t>
            </a:r>
            <a:endParaRPr lang="en-US" sz="1313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архитектура эпохи Возрождения: шедевры и новаторство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Гутенберга и первое печатное издание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Гутенберг разработал печатный станок около 1440 года, что значительно ускорило выпуск книг. Первая печатная Библия 1455 года сделала священные тексты доступнее, распространению знаний способствовало массовое тиражирование.
</a:t>
            </a:r>
            <a:endParaRPr lang="en-US" sz="1244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грамотности и новых литературных жанров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Удешевление книг привело к росту грамотности среди разных слоёв населения. Появились новые жанры литературы, школы активнее обучали, что облегчило доступ к научным и художественным достижениям Возрождения.
</a:t>
            </a:r>
            <a:endParaRPr lang="en-US" sz="133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и влияние на культуру и образование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университетах формировались новые учебные направления: математика, астрономия и география получили системное развитие благодаря тщательным исследованиям учёных.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гелиоцентрическую систему, а Андреас Везалий подробно описал анатомию человека, опровергая средневековые заблуждения.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внёс вклад в физику и астрономию, используя научные эксперименты и наблюдения, что заложило основы современного научного метода.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 образования в эпоху Возрождения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подчёркивает важность человека, его разума и творческих способностей для развития общества и культуры в духе Возрождения.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 и Леон Баттиста Альберти выступали за изучение классических текстов, что расширяло кругозор и критическое мышление.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 и Томас Мор продвигали идеи терпимости, образования и этики, способствуя социальным и культурным переменам.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как философская основа Возрождения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стали уделять больше внимания образованию и грамотности, что отразилось в новых стилях одежды и традициях празднования, укрепив семейные связи.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проникло в жилые интерьеры – картины, статуэтки, а также книги стали украшением домов, влияя на мировоззрение и культурное развитие общества.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Возрождения на повседневную жизнь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художники, включая Леонардо да Винчи, приглашались при королевские дворы Франции, Испании и других стран, передавая опыт и стиль Возрождения.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мастера, как Альбрехт Дюрер и Ганс Гольбейн, развивали собственные подходы, вбирая итальянские мотивы и создавая оригинальные произведения северного Возрождения.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 Возрождения по Европе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XVI века отмечена религиозными конфликтами, такими как Реформация и Контрреформация, что изменило культурный ландшафт Европы.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Новообразовавшийся стиль барокко начал сменять ренессансную гармонию, подчеркивая драматизм и эмоциональность в искусстве и архитектуре.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перемены, идеи и достижения Возрождения продолжали вдохновлять учёных, художников и мыслителей последующих эпох.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оставила значимое наследие в развитии европейской культуры, став фундаментом для науки, философии и искусства Нового времени.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эпохи Возрождения и его последствия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индивидуализм в искусстве современных направлений восходят к традициям Возрождения, а архитекторы продолжают находить вдохновение в классических формах.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Ценностные идеи гуманизма и критического мышления сохраняют актуальность, формируя подходы в образовании и культурном развитии в XXI веке.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влияние европейского Возрождения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Возрождение: истоки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стала поворотным моментом культуры и науки, заложив основы современного мышления и человеческих ценностей, которые продолжают влиять на общество и сегодня.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2026-05-10T16:19:45Z</dcterms:created>
  <dcterms:modified xsi:type="dcterms:W3CDTF">2026-05-10T16:19:45Z</dcterms:modified>
</cp:coreProperties>
</file>