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679700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Безличные предложения в русском языке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конструкции без подлежащего и с точным смыслом.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безличные предложения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часто звучат в речи, книгах и правилах. Они помогают кратко описывать погоду, состояние человека, необходимость действия и запреты, делая высказывание точным и выразительным.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безличное предложение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6200" y="199160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подлежащего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безличном предложении не называют того, кто действует: главный член сам передаёт смысл. Поэтому высказывание строится вокруг состояния, явления или необходимости.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43743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важнее лица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описывают происходящее без указания действующего лица. В центре внимания оказывается не «кто», а «что происходит» в данный момент.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1129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главный член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безличного предложения состоит только из одного главного члена. Он может выражать состояние природы, человека, отсутствие действия или оценку ситуации.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7884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и 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Безличные предложения удобны, когда нужно сказать коротко и ясно. Например: «Смеркается», «Знобит», «Пора домой» — здесь лишние слова не нужны.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значения безличных предложений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смыслу безличные предложения выражают разные ситуации. Значение помогает определить форма главного члена и общий контекст высказывания.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безличного предложения определяется не по одному слову, а по смыслу и форме главного члена.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по русскому языку, 6 класс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Безличные предложения в повседневной речи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08887" y="119641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часто используем такие предложения дома, в школе и на улице. Они подходят для коротких сообщений о времени, погоде, самочувствии и бытовых правилах.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8887" y="208024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средой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«На улице ветрено» или «В комнате тепло» сразу передают обстановку. Они позволяют быстро описать окружающую среду без лишних деталей.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8887" y="2964065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«Мне не спится» или «Мне холодно» помогают сообщить о чувствах и ощущениях. В них особенно заметно, что действие не названо, а состояние выражено прямо.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0775" y="3847887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становится точнее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Безличные конструкции часто встречаются в сообщениях, разговорах и правилах поведения. Они звучат естественно, когда нужно сказать коротко: «Уже поздно», «Нельзя шуметь».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безличного предложения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главный член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безличном предложении есть только один главный член. Подлежащее не требуется, потому что смысл высказывания передаёт само состояние, явление или необходимость.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предложениях нередко встречаются слова «нет», «надо», «можно», «нельзя», «жаль». Они помогают выразить отсутствие, обязанность, разрешение, запрет или оценку.
</a:t>
            </a:r>
            <a:endParaRPr lang="en-US" sz="1157" dirty="0"/>
          </a:p>
        </p:txBody>
      </p:sp>
      <p:sp>
        <p:nvSpPr>
          <p:cNvPr id="11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член может быть выражен глаголом, словом категории состояния, кратким страдательным причастием или инфинитивом. Именно по этой форме часто узнают безличную конструкцию.
</a:t>
            </a:r>
            <a:endParaRPr lang="en-US" sz="1157" dirty="0"/>
          </a:p>
        </p:txBody>
      </p:sp>
      <p:sp>
        <p:nvSpPr>
          <p:cNvPr id="12" name="Text 5"/>
          <p:cNvSpPr txBox="1"/>
          <p:nvPr/>
        </p:nvSpPr>
        <p:spPr>
          <a:xfrm>
            <a:off x="4822900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действующего лица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не нужно называть того, кто выполняет действие, оно чаще всего безличное. Внимание сосредоточено на самом факте, а не на исполнителе.
</a:t>
            </a:r>
            <a:endParaRPr lang="en-US" sz="11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выражен главный член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главного члена помогают передавать оттенки смысла: состояние, запрет, необходимость или завершённость действия.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главный член выражается словами категории состояния и безличными глаголами; остальные формы встречаются реже, но тоже важны.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 условия задания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Безличные глаголы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3188" y="199160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обозначают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Безличные глаголы называют состояние природы, среды или человека: «смеркается», «морозит», «тошнит», «знобит», «нездоровится». Они передают происходящее без указания на действующее лицо.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171298" y="1991605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употребляются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глаголы встречаются только в безличных предложениях. Их нельзя употребить в обычных личных формах, потому что в высказывании не назван тот, кто совершает действие.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069413" y="1991605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Безличные глаголы помогают сказать кратко и точно. С их помощью легко описать погоду, самочувствие или обстановку, не перегружая предложение лишними словами.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624" y="1377928"/>
            <a:ext cx="189000" cy="21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4828"/>
            <a:ext cx="202200" cy="20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4777"/>
            <a:ext cx="202200" cy="20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04778"/>
            <a:ext cx="202200" cy="20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категории состояния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«холодно», «жарко», «тихо» помогают описать температуру, звук и общую обстановку. Они стоят в центре предложения и передают состояние как главный смысл.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«грустно», «тяжело», «радостно» называют внутреннее состояние человека. Часто рядом стоит местоимение в дательном падеже: «Мне грустно», «Нам тяжело».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необходимость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«пора», «нужно», «надо» показывают, что действие следует выполнить. Они помогают коротко сообщить о необходимости, сроке или подходящем моменте.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член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слова категории состояния могут быть единственным главным членом. Они не называют предмет, а сразу выражают состояние, оценку или необходимость.
</a:t>
            </a:r>
            <a:endParaRPr lang="en-US" sz="104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безличное предложение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признаков по смыслу и грамматической основе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Безличные и двусоставные предложения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25775" y="1436853"/>
            <a:ext cx="50466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двусоставном предложении обязательно есть и подлежащее, и сказуемое: оно показывает, кто совершает действие. В безличном предложении подлежащее отсутствует, а главный член сообщает о состоянии или явлении.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25775" y="2539127"/>
            <a:ext cx="50466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Двусоставная конструкция называет предмет действия, например ветер, солнце, человек. Безличная форма сосредоточивает внимание не на действующем лице, а на самом факте: темнеет, ветрено, холодно.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5775" y="3641402"/>
            <a:ext cx="50466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различать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можно выделить того, кто действует, это двусоставная модель. Если же смысл сохраняется без названного действующего лица и говорится только о состоянии, перед нами безличное предложение.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594" y="919100"/>
            <a:ext cx="5999013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примеров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двусоставные и безличные конструкции и обратите внимание, как меняется смысл и способ выражения мысли.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Безличная форма делает высказывание короче и менее конкретным: важнее состояние, чем участник действия.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 теме «Безличные предложения»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строки и зимний воздух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 окном темнеет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в комнате становится особенно тихо. За окном быстро темнеет, и в окне отражается свет лампы. В такой обстановке безличные предложения помогают передать спокойствие и ожидание без лишних слов.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в зимнем дворе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ложится ровно, во дворе пусто, и кажется, что время замедлилось. Короткие безличные фразы делают картину холодной и неподвижной, будто в ней слышится только скрип снега и тишина.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героя без имени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сидит у окна и не может уснуть. Ему холодно, тревожно и немного грустно, хотя в тексте не названо ни одно действие. Безличные предложения точно передают его внутреннее состояние.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часто встречаются в таких предложениях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23977" y="2084817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необходимости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«надо» и «пора» подсказывают, что действие нужно выполнить. В таких предложениях важно не назвать исполнителя, а показать саму необходимость: пора собираться, надо повторить правило.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423977" y="307948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разрешения и запрета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«можно» и «нельзя» связаны с правилами поведения. Они помогают быстро обозначить разрешение или запрет, поэтому часто встречаются в учебных текстах, объявлениях и устной речи.
</a:t>
            </a:r>
            <a:endParaRPr lang="en-US" sz="1037" dirty="0"/>
          </a:p>
        </p:txBody>
      </p:sp>
      <p:sp>
        <p:nvSpPr>
          <p:cNvPr id="11" name="Text 4"/>
          <p:cNvSpPr txBox="1"/>
          <p:nvPr/>
        </p:nvSpPr>
        <p:spPr>
          <a:xfrm>
            <a:off x="423977" y="1090150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отсутствия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«нет» и «не было» показывают, что чего-то не хватает или что событие не произошло. Они помогают коротко выразить отсутствие предмета, времени, ответа или возможности.
</a:t>
            </a:r>
            <a:endParaRPr lang="en-US" sz="1037" dirty="0"/>
          </a:p>
        </p:txBody>
      </p:sp>
      <p:sp>
        <p:nvSpPr>
          <p:cNvPr id="12" name="Text 5"/>
          <p:cNvSpPr txBox="1"/>
          <p:nvPr/>
        </p:nvSpPr>
        <p:spPr>
          <a:xfrm>
            <a:off x="423977" y="407414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оценки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«жаль» и похожие по значению формы передают отношение к ситуации. С их помощью легко выразить сожаление, досаду или удовольствие, не называя того, кто испытывает это чувство.
</a:t>
            </a:r>
            <a:endParaRPr lang="en-US" sz="103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встречаются чаще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особенно удобны в описаниях погоды, обстановки и самочувствия, потому что передают наблюдение быстро и без лишних пояснений.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безличные конструкции описывают природу и среду; реже всего — оценку, потому что она обычно требует более точного контекста.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 теме «Безличные предложения»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3188" y="199160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Ищут подлежащее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ошибка — пытаться обязательно найти подлежащее в каждом предложении. В безличной конструкции его нет по смыслу и по строению, поэтому анализ нужно начинать с главного члена.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171298" y="1991605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 неполными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безличное предложение смешивают с неполным. В неполном можно восстановить пропущенный член из контекста, а в безличном подлежащее не требуется вообще.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069413" y="1991605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Смотрят только на 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определять тип предложения только по отдельным словам. Важно учитывать смысл: если сообщается состояние, необходимость или отсутствие действия, это может быть безличная форма.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разобрать безличное предложение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быстро определить тип предложения и его значение.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коротких упражнениях проще заметить отсутствие подлежащего и понять, чем выражен главный член.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15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примеров помогают увидеть разные формы безличных предложений и научиться быстро распознавать их в тексте.
</a:t>
            </a:r>
            <a:endParaRPr lang="en-US" sz="2115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 теме «Безличные предложения»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безличные предложения в речи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сказать коротко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коридоре висит объявление: «Тихо». Рядом часы напоминают, что уже поздно. Безличные предложения помогают сообщить главное сразу, без длинных объяснений, поэтому их удобно использовать в правилах и сообщениях.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 нескольких словах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окном идёт дождь, и на стекле видны капли. Достаточно сказать: «Холодно» или «Ветрено», чтобы передать картину дня. Такие предложения особенно точны, когда нужно описать погоду и обстановку.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Совет, запрет, необходимость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пишет на доске: «Нужно повторить правило», а потом добавляет: «Нельзя спешить». Безличные предложения звучат спокойно и ясно, поэтому хорошо подходят для советов, предупреждений и повседневных рекомендаций.
</a:t>
            </a:r>
            <a:endParaRPr lang="en-US" sz="10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Безличные предложения: главное без лишних слов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Безличные предложения помогают говорить о состоянии, природе, необходимости и оценке коротко и точно. Умение узнавать их делает чтение понятнее, а собственную речь — выразительнее и грамотнее.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2026-05-28T06:23:15Z</dcterms:created>
  <dcterms:modified xsi:type="dcterms:W3CDTF">2026-05-28T06:23:15Z</dcterms:modified>
</cp:coreProperties>
</file>