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Востока и колониальная экспансия европейцев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европейцы в XVI–XIX веках проникали в Азию, меняли экономику, политику и повседневную жизнь 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эпохи Великих географических открытий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морского пути в Индию в 1498 году европейцы получили прямой доступ к азиатским рынкам и обострили соперничество за порты, фактории и сырьё. Одновременно восточные страны сохраняли развитую торговлю и многочисленное население — потому регион привлекал сильнее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
</a:t>
            </a:r>
            <a:pPr algn="l" indent="0" marL="0">
              <a:lnSpc>
                <a:spcPct val="115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времени европейская торговля с Азией стала заметно доступнее, а ценность восточных товаров резко усилила интерес к контролю маршрутов.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Пряности, чай, шёлк, хлопок, фарфор и красители приносили огромную прибыль; экономические стимулы соединялись с политическими задачами контроля путей и опорных пунктов.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факт: достижение Васко да Гамой берегов Индии в 1498 году (общепринятая датировка в учебной исторической литературе).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опорные пункты европейцев в Азии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Португальцы закреплялись в Гоа, Малакке и Макао, создавая цепочку прибрежных баз. Такие позиции давали контроль над торговлей и усиливали военно-морское присутствие на ключевых участках маршрутов.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голландские, английские и французские фактории постепенно превращались из торговых пунктов в инструмент давления на местных правителей. В результате прибрежная зона становилась пространством конкуренции и принуждения.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от торговой компании к колонии
</a:t>
            </a:r>
            <a:endParaRPr lang="en-US" sz="2327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1757 — победа при Плесси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сражения британское влияние в Бенгальском регионе укрепилось, а Ост-Индская компания получила шанс превратить торговые позиции в политические рычаги.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1765 — право сбора налогов в Бенгалии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возможность взимать налоги, компания фактически встроилась в финансовый механизм страны, расширяя контроль через экономические обязательства и управление.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расширение территорий и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усиливала подчинение всё большим территориям через договоры, войска и налоговый контроль, превращая Индию в источник сырья для индустрии и торговли.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этап менял роль компании и постепенно переводил контроль с торговли на управление территориями и налогами.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британского контроля в Индии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последовательное «наращивание»: от влияния через победы и договорённости к прямой власти и расширению охвата субконтинента.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Учебно-историческая периодизация: 1757 (Плесси), 1765 (дивани Бенгалии), 1858 (переход к короне), конец XIX века (расширение контроля).
</a:t>
            </a:r>
            <a:endParaRPr lang="en-US" sz="8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Индийское восстание 1857–1859 годов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причин связана с религиозным недоверием к британской политике и страхом вмешательства в привычный уклад. На этом фоне любые реформы могли восприниматься как угрозы вере и традициям.
</a:t>
            </a:r>
            <a:endParaRPr lang="en-US" sz="942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недоверие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подпитывали экономические меры и земельные изменения, которые усиливали тяготы для населения и подрывали позиции местных элит. Это превращало разрозненное недовольство в массовый политический вызов.
</a:t>
            </a:r>
            <a:endParaRPr lang="en-US" sz="848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 и унижение элит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Ост-Индская компания была ликвидирована, а управление Индией перешло британской короне. Так усилился прямой колониальный режим и сократилась роль частной структуры.
</a:t>
            </a:r>
            <a:endParaRPr lang="en-US" sz="914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и переход к короне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1857–1859 годов британские власти действовали жёстче: усиливали контроль, перестраивали управление и военную систему. Одновременно росло понимание, что без политических уступок сопротивление будет повторяться.
</a:t>
            </a:r>
            <a:endParaRPr lang="en-US" sz="848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колониальной политики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система неравноправных договоров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Опиумных войн 1839–1842 и 1856–1860 Китай оказался вынужден открывать порты для иностранной торговли. Условия выгодно отличались для европейцев и ограничивали возможности китайской стороны регулировать внешнюю торговлю.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Нанкинский договор 1842 года передал Великобритании Гонконг, а последующие соглашения закрепили экстерриториальные права иностранцев. В результате западные державы получали расширенный рычаг влияния в стране.
</a:t>
            </a:r>
            <a:endParaRPr lang="en-US" sz="118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сохранял государственность, но давление извне совпало с внутренними кризисами. Ослабление управленческих возможностей делало реформы труднее, а внешние требования — всё более болезненными.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Неравноправные договоры подрывали суверенитет без прямой аннексии территории. Это превращало отношения с Европой в постоянный источник напряжения и долгосрочных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45" y="1531350"/>
            <a:ext cx="3139711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Неравноправные договоры в Восточной Азии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 по ключевым договорам (общепринятые формулировки в учебной историографии).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страны сталкивались с внешним принуждением: менялись даты и формулировки поводов, но в центре оставались ограничение суверенитета и расширение иностранного присутствия.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договоры подрывали самостоятельность государств, не сводясь к «полной колонизации»: формы зависимости могли быть юридическими и торгово-дипломатическими.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и «восточный вопрос»
</a:t>
            </a:r>
            <a:endParaRPr lang="en-US" sz="214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11044" y="38938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нарастание внешнего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не была полностью колонизирована, но всё сильнее ощущала экономическое и политическое влияние европейских держав, особенно на фоне ослабления имперского центра.
</a:t>
            </a:r>
            <a:endParaRPr lang="en-US" sz="1231" dirty="0"/>
          </a:p>
        </p:txBody>
      </p:sp>
      <p:sp>
        <p:nvSpPr>
          <p:cNvPr id="10" name="Text 3"/>
          <p:cNvSpPr txBox="1"/>
          <p:nvPr/>
        </p:nvSpPr>
        <p:spPr>
          <a:xfrm>
            <a:off x="3335298" y="3065113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долгов и иностранные концессии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внешние долги и концессии: они усиливали зависимость и давали державам дополнительные рычаги воздействия через контроль финансов и отдельных сфер хозяйства.
</a:t>
            </a:r>
            <a:endParaRPr lang="en-US" sz="1231" dirty="0"/>
          </a:p>
        </p:txBody>
      </p:sp>
      <p:sp>
        <p:nvSpPr>
          <p:cNvPr id="11" name="Text 4"/>
          <p:cNvSpPr txBox="1"/>
          <p:nvPr/>
        </p:nvSpPr>
        <p:spPr>
          <a:xfrm>
            <a:off x="4777228" y="2236350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торговых путей и борьба за проливы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вокруг Босфора и Дарданеллы связано с тем, что проливы обеспечивали стратегическую связность торговли и военного перемещения, а значит — интерес для больших держав.
</a:t>
            </a:r>
            <a:endParaRPr lang="en-US" sz="1134" dirty="0"/>
          </a:p>
        </p:txBody>
      </p:sp>
      <p:sp>
        <p:nvSpPr>
          <p:cNvPr id="12" name="Text 5"/>
          <p:cNvSpPr txBox="1"/>
          <p:nvPr/>
        </p:nvSpPr>
        <p:spPr>
          <a:xfrm>
            <a:off x="6223260" y="14056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«Восточный вопрос»: перераспределение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термин обозначал конкуренцию держав о будущем османских территорий. В этой логике внутренние трудности империи сочетались с внешними попытками закрепить влияние.
</a:t>
            </a:r>
            <a:endParaRPr lang="en-US" sz="12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XIX века европейцы расширяли плантационное хозяйство в Бирме и Малайе, превращая часть сельских земель в регулярные «фабрики урожая». Чайные кусты и каучуковые деревья требовали постоянного ухода, наёмного труда и вывоза продукции по расписанию. Так территория перестраивалась под нужды внешнего спроса.
</a:t>
            </a:r>
            <a:endParaRPr lang="en-US" sz="838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как новый ландшафт Малайи и Бирмы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Индонезии и на Филиппинах усиливалась добыча и переработка экспортного сырья: то, что легко упаковать и быстро доставить морем, становилось главной экономической задачей. Порты росли и превращались в узлы логистики, где смешивались местные поставщики и европейские интересы. Это меняло повседневный ритм торговли и труда.
</a:t>
            </a:r>
            <a:endParaRPr lang="en-US" sz="86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и Филиппины: сырьё для фабрик и морские перевозки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Экспортные культуры и сырьё связывали местные хозяйства с ценами и заказами в Европе. Регион всё больше ориентировался на рис, сахар, каучук, чай, олово и пряности — товары, которые имели устойчивый спрос. Чем сильнее зависимость от внешнего рынка, тем уязвимее становились местные производители и общины.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Олово, сахар, рис и пряности: экономика, зависящая от рынков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плантации, порты и сырьё
</a:t>
            </a:r>
            <a:endParaRPr lang="en-US" sz="1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всё больше строилась вокруг сырья и плантационных культур: их выращивали и добывали ради стабильной продажи внешнему покупателю.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перестройка колоний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товаров показывает общий принцип: зависимость от спроса европейских фабрик сопровождалась уменьшением роли местного ремесла и производства для внутреннего потребления.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перечень основных экспортных товаров колониального периода (без указания количественных долей).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действовала колониальная экспансия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по методам европейского давления в Азии (торговые интересы → контроль).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Востока колонизация вызывала не только экономические протесты, но и вооружённые восстания. Часто они опирались на местные традиции и недоверие к новым правилам, навязываемым извне.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 антиколониальные выступления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возникали религиозные движения и реформаторские программы, которые предлагали альтернативу чужому контролю. В таких проектах сочетались духовные идеи, политические цели и попытки восстановить прежний порядок.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масштаба стала кампания в Китае — Тайпинское восстание (1850–1864). Участники стремились изменить социальную и политическую реальность, а не только вытеснить конкретных управленцев.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и Индонезии борьба против европейского господства могла длиться годами и включать попытки реформировать армию, управление и образование. Даже при подавлении сопротивление оставляло опыт мобилизации и политической самоорганизации.
</a:t>
            </a:r>
            <a:endParaRPr lang="en-US" sz="11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эскадры коммодора Мэтью Перри в 1853 году Япония подписала договоры об открытии портов. Но вместо закрепления колониального режима страна быстро перешла к внутренним преобразованиям.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рубежом стали реформы 1868 года: укреплялась централизованная власть, создавалась современная армия и расширялась школьная система. Параллельно развивались промышленность и транспорт, включая железные дороги.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модернизация помогла Японии сохранить самостоятельность и занять место сильного игрока в регионе. Это показывает, что выбор стратегии мог изменить характер внешнего давления и его последствия.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как особый случай модернизации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последствия колонизации
</a:t>
            </a:r>
            <a:endParaRPr lang="en-US" sz="2034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правила усиливали социальную разницу и меняли распределение ресурсов. Переселение и перестройка рабочих процессов чаще затрагивали уязвимые группы, а выгоды концентрировались вокруг экспортных центров.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неравенства и переселения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школы и миссионерская деятельность дополнялись изменением правовых требований. Это влияло на привычные представления о воспитании, религии и повседневной жизни, создавая разрыв между традициями и новой практикой.
</a:t>
            </a:r>
            <a:endParaRPr lang="en-US" sz="848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миссионеры и новые нормы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юридические нормы закрепляли порядок, удобный для контроля и торговли. Со временем они становились не просто процедурой, а механизмом влияния на местные элиты и жителей, определяя возможности и ограничения.
</a:t>
            </a:r>
            <a:endParaRPr lang="en-US" sz="848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как инструмент управления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возникали образованные группы, усваивавшие европейские идеи о свободе, государстве и конституционном устройстве. Позже эти знания превращались в аргументы для реформ и борьбы за политическую самостоятельность.
</a:t>
            </a:r>
            <a:endParaRPr lang="en-US" sz="848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элит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державы выбирали различную «технику» влияния: от морского контроля до административного управления и опоры на плантации.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 европейских держав в Азии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моделях — стремление расширить экономический доступ и закрепить политические рычаги. Различия касались степени прямого контроля и распределения роли торговли и администрации.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историческим моделям европейской политики в Азии (без привязки к статистическим долям).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эпоха изменила границы, хозяйственную структуру и место азиатских государств в мировой политике. Многие территории стали поставщиками сырья и сельхозпродукции вместо прежней самодостаточности.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внешнего капитала и технологий превратилась в проблему уже для XX века. Разрывы в развитии усиливались, когда отрасли подстраивали под импортёра, а не под внутренние нужды.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колониальный период ускорил появление национальных движений и рост требований политической самостоятельности. Опыт управления извне стал стимулом для объединения и для пересмотра будущего устройства.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стран Востока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362" y="1515502"/>
            <a:ext cx="1653276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европейской экспансии по регионам Востока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историческая рамка по регионам; конкретные формулировки опираются на события и понятия, указанные в структуре темы.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различия форм давления и характер зависимости в пяти ключевых направлениях, при этом подчёркивает общий рост европейского влияния.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подчинения различалась: где-то формировался более прямой колониальный режим, а где-то давление сохраняло формы неформальной зависимости. Почти везде европейское влияние резко усилилось.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экспансия изменила Восток и ход истории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экспансия в страны Востока сместила баланс сил, связала многие регионы с мировой капиталистической экономикой и усилила зависимость. Одновременно она породила сопротивление и ускорила модернизацию, особенно в Японии.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2026-05-12T22:11:37Z</dcterms:created>
  <dcterms:modified xsi:type="dcterms:W3CDTF">2026-05-12T22:11:37Z</dcterms:modified>
</cp:coreProperties>
</file>