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Тропической и Южной Африки: основные темы и направления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богатой культурой, сложной историей колониализма и современными вызовами развития.
</a:t>
            </a:r>
            <a:endParaRPr lang="en-US" sz="2826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географические основы: многообразие и колониальные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регион представлял собой сложную сеть этнических и культурных групп. Европейское вмешательство создало новые границы, зачастую без учёта местных особенностей, что породило долгосрочные противоречия.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колониальные державы и ключевые колонии региона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управляла такими колониями, как ЮАР, Зимбабве и Ботсвана, распространяя английское право и создавая административные структуры, сохранившиеся до наших дней.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 её влияние в Южной Африке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Ангола и Мозамбик находились под португальским господством, где колониальная политика сочеталась с экономической эксплуатацией и длительной вооружённой борьбой за независимость.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Португалия: Ангола и Мозамбик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Намибия изначально была колонией Германии, но после Первой мировой войны перешла под контроль ЮАР, что повлияло на её политическое развитие и демографию.
</a:t>
            </a:r>
            <a:endParaRPr lang="en-US" sz="94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наследие и смена власти в Намибии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разделение Африки: предпосылки современных конфликтов
</a:t>
            </a:r>
            <a:endParaRPr lang="en-US" sz="264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(1884–1885)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установили правила захвата африканских территорий, игнорируя местные сообщества и традиционные границы.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колониальных границ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Африки проведён с формированием искусственных границ, вызывающих этнические и политические противоречия.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колониальных режимов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управление колониями и эксплуатация ресурсов способствовали экономическому неравенству и социальному напряжению.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антик колониальных настроений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Ноябрьские волнения и пробуждение национальных движений подготовили почву для будущих конфликтов и борьбы за независимость.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внутренние предпосылки начала деколонизации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усилилось стремление народов Африки к самоопределению под влиянием Устава ООН и мировых идеалов свободы.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Антиколониальные движения получили поддержку в ООН и среди ведущих стран, подрывая легитимность колониального господства.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независимой Ганы в 1957 году стало символом нового этапа освобождения для всего континента.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борьбы за независимость в 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ключевых событий национально-освободительного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национально-освободительных движений в регионе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и организованное сопротивление стали ключевым фактором противостояния колониальной системе.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интеллигенции, профсоюзов и духовенства способствовала мобилизации и формированию национального сознания.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вдохновляли население, формируя единство и стратегию освобождения своих стран.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Вооружённая борьба играла значимую роль, особенно в португальских колониях с длительными вооружёнными конфликтами.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1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гражданского общества и международных акторов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студенческие и религиозные организации координировали акции протеста и поддерживали национально-освободительные движения.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поддержка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страны Восточной Европы и ООН оказывали политическую и материальную помощь антиколониальным силам.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и эмбарго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давление, включая санкции против апартеида, способствовало ослаблению колониальных режимов.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власти использовали аресты и репрессии для контроля над населением, пытаясь подавить протесты и вооружённые выступления.
</a:t>
            </a:r>
            <a:endParaRPr lang="en-US" sz="81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подавление националистических движений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Анголе и Мозамбике продолжались вооружённые конфликты, сопровождавшиеся значительными потерями и международным вмешательством.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 в Португальской Африке
</a:t>
            </a:r>
            <a:endParaRPr lang="en-US" sz="97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расового разделения и подавление любых проявлений сопротивления сопровождались террором и нарушением прав человека.
</a:t>
            </a:r>
            <a:endParaRPr lang="en-US" sz="796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апартеида и военное насилие в ЮАР и Родезии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колонизаторов и формы борьбы за независимость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пути освобождения: процессы в Анголе и Зимбабве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Анголе ключевыми игроками были МПЛА, УНИТА и ФНЛА, чья борьба привела к независимости в 1975 году, но вскоре началась затяжная гражданская война.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Зимбабве добилась независимости в 1980 году благодаря усилиям Роберта Мугабе и Джошуа Нкомо, что завершило продолжительный вооружённый конфликт.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Посленезависимая Ангола столкнулась с внешним вмешательством и внутренними противоречиями, что усложнило процесс стабилизации.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Зимбабве после обретения суверенитета пережила политические кризисы и экономические трудности, приведшие к международной изоляции.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Постколониальный выбор путей развития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новые элиты вынуждены были решать задачи реформирования систем образования, здравоохранения и инфраструктуры при ограниченных финансовых и человеческих ресурсах.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обретения независимости страны региона столкнулись с необходимостью определить модель развития — социалистическую, капиталистическую или смешанную, что отражало сложность переходного периода.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правительств проходило в условиях поиска единой национальной идентичности и построения институтов на прочном фундаменте, что осложнялось наследием колониальной системы.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направления в экономической политике
</a:t>
            </a:r>
            <a:pPr algn="l" indent="0" marL="0">
              <a:lnSpc>
                <a:spcPct val="100000"/>
              </a:lnSpc>
              <a:buNone/>
            </a:pPr>
            <a:r>
              <a:rPr lang="en-US" sz="296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реформы в Анголе и Мозамбике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Анголе и Мозамбике проводились радикальные преобразования: национализация ключевых отраслей, коллективизация, что отражало стремление к социалистической модели развития с сильным государственным контролем.
</a:t>
            </a:r>
            <a:pPr algn="l" indent="0" marL="0">
              <a:lnSpc>
                <a:spcPct val="100000"/>
              </a:lnSpc>
              <a:buNone/>
            </a:pPr>
            <a:r>
              <a:rPr lang="en-US" sz="23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Рыночная экономика в Ботсване и Намибии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этого, Ботсвана и Намибия избрали путь рыночной экономики, создавая привлекательные условия для иностранных инвестиций и ориентируясь на макроэкономическую стабилизацию.
</a:t>
            </a:r>
            <a:endParaRPr lang="en-US" sz="2273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данные 1980–2020 гг.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развитие: успехи и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сопровождался значительным социальным неравенством, особенно в странах с конфликтным прошлым и высокими уровнями коррупции.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темпы роста в Ботсване и Намибии демонстрируют эффективность рыночных реформ, тогда как Ангола и Мозамбик страдают от наследия конфликтов и слабых институтов.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вызовы: этнические конфликты и слабость институтов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столкновения, как, например, геноцид в Руанде в 1994 году, оставили глубокие социальные раны и усилили напряжённость в регионе.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государственных институтов и высокий уровень коррупции значительно замедляют процессы эффективного управления и экономического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борьба за власть нередко приводили к военным переворотам и дестабилизации, усугубляя политическую нестабильность в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011435"/>
            <a:ext cx="4663800" cy="31206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институт демократии и электоральной помощи (IDEA),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 странах южного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политических систем региона и тенденции к демократизации после 1990-х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разнообразием форм правления с тенденцией к демократизации и усилению институциональных структур.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Южно-Африканская Республика: мирный переход к демократии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Нельсон Мандела стал символом этого перехода, а новая Конституция гарантировала защиту прав всех этнических и расовых групп.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1994 году состоялся беспрецедентный исторический переход от расистской системы апартеида к всеобщему избирательному праву, обеспечив равные гражданские права.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Экспортно-сырьевая ориентация экономики: преимущества и риски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природных ресурсов приносит значительную валютную выручку и способствует экономическому росту в таких странах, как Ангола и ЮАР.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туризм играют важную роль в экономике Ботсваны и Танзании, расширяя структуру экспорта и создавая рабочие места.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экономики остаётся задачей для регионов с сырьевой ориентацией для снижения рисков и повышения устойчивости развития.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сырья делает экономики уязвимыми к колебаниям мировых цен и внешним шокам, что сказывается на стабильности бюджетов.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инвестиции: возможности и вызовы экономической зависимости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организации и иностранные инвесторы играют ключевую роль в развитии инфраструктуры и социальных программ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кредиты содействуют экономическому росту, однако в ряде стран происходит нарастание долговой нагрузки и зависимость от внешних доноров.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«Один пояс — один путь» примеряет инвестиционные проекты, но вызывает опасения по поводу долговой устойчивости и влияния на суверенитет.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развития региона в XXI веке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активно внедряют индустриализацию и модернизируют производство для интеграции в глобальные цепочки добавленной стоимости.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Африканской зоны свободной торговли способствует росту межрегиональной торговли и созданию более конкурентных экономик.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сокращения бедности и сокращения социального неравенства остаются центральными, особенно на фоне демографического роста.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также сталкиваются с изменением климата и миграционными вызовами, требующими комплексных адаптационных стратегий.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опыт и вызовы развития: ключевые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борьбы за независимость и сложный постколониальный путь формируют современные возможности и ограничения региона, требующие сочетания традиций и инноваций для устойчивого будущего.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2026-05-11T04:52:10Z</dcterms:created>
  <dcterms:modified xsi:type="dcterms:W3CDTF">2026-05-11T04:52:10Z</dcterms:modified>
</cp:coreProperties>
</file>