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Formation в английском языке: как появляются новые слова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язык создаёт новые слова.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угадывать значение незнакомых слов, быстрее читать тексты и увереннее выполнять задания по лексике. Эта тема особенно полезна для школьных проверочных работ и пополнения словарного запаса без постоянного обращения к словарю.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word formation в 9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word formation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из старых
</a:t>
            </a:r>
            <a:pPr algn="l" indent="0" marL="0">
              <a:lnSpc>
                <a:spcPct val="115000"/>
              </a:lnSpc>
              <a:buNone/>
            </a:pPr>
            <a:r>
              <a:rPr lang="en-US" sz="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formation — это способы создания новых слов на основе уже существующих. Язык расширяется постепенно, поэтому знакомая основа часто помогает понять значение нового слова без отдельного заучивания.
</a:t>
            </a:r>
            <a:endParaRPr lang="en-US" sz="911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заметных способов — добавить к слову приставку или суффикс. Так меняется смысл, а иногда и часть речи: happy → unhappy, teach → teacher.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два слова соединяются в одно новое. В результате появляется устойчивое значение, которое удобно использовать в речи и письме: snow + ball → snowball, classroom.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часто сокращает длинные слова и выражения. Такие формы помогают говорить быстрее и удобнее, особенно в повседневной речи и современных текстах.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96875" y="1392850"/>
            <a:ext cx="2352300" cy="30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другую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стать новой частью речи без изменения формы. Например, email может обозначать и существительное, и глагол: an email — to email.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861" y="1550375"/>
            <a:ext cx="2569228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слово в английском языке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основное значение слова. Именно он помогает увидеть связь между родственными словами и понять, какая общая смысловая основа объединяет всю словообразовательную группу.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меняет смысл слова. Она может выражать отрицание, повтор, противоположность или другое важное значение, не разрушая саму основу.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добавляется после основы и часто помогает образовать другую часть речи. Благодаря ему из одного корня появляются существительные, прилагательные, глаголы и наречия.
</a:t>
            </a:r>
            <a:endParaRPr lang="en-US" sz="969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грамматическую форму слова, а не новое лексическое значение. Например, -s может указывать на множественное число, а -ed — на прошедшее время.
</a:t>
            </a:r>
            <a:endParaRPr lang="en-US" sz="9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материала урока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распространённые способы образования новых слов и то, что в них меняется.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лексике чаще всего встречаются приставки и суффиксы, а conversion и compounding особенно заметны в повседневной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словообразования в 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новое слово в английском языке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основным моделям word formation и их результатам.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045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04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16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04550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Prefixation: роль приставок в изменении значения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un- часто образует значение противоположности или отсутствия признака. Так слово unhappy сразу показывает, что речь идёт о состоянии без счастья.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dis- нередко выражает несогласие, отмену или разрыв действия. В слове disagree она помогает быстро увидеть смысл «не соглашаться».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re- показывает повтор или возвращение к действию. В слове rewrite она подсказывает, что действие выполняется ещё раз.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mis- указывает на неправильность или ошибку. В слове misunderstand она меняет смысл на «неверно понять», не затрагивая корень.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pre- обозначает предшествование во времени. В слове preview она помогает понять, что событие или просмотр происходят заранее.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Suffxation: как суффиксы создают новые слова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37512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меняет роль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помогают слову перейти в другую часть речи. Благодаря им из глагола, прилагательного или существительного появляется новая форма с другим значением и грамматической функцией.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09154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-er, -or, -ness, -tion и -ment часто образуют существительные. Они называют человека, качество, действие или результат: teacher, kindness, nation, improvement.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435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-ful, -less, -al и -ive нередко создают прилагательные. Такие слова описывают признак предмета или явления: helpful, careless, national, creative.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4575" y="19421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-ly обычно помогает образовать наречие. Он показывает, как совершается действие: quick → quickly, careful → carefully, bad → badly.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54575" y="313935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узнавать по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знает типичные суффиксы, ему легче определить часть речи и понять слово в тексте. Это особенно помогает при чтении, переводе и выполнении упражнений на лексику.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 удобна тем, что английское слово меняет часть речи без добавления новых элементов. Это делает язык компактным и помогает быстро создавать новые формы в речи.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не требуется, поэтому слово может сразу начать работать в новой роли.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материала урока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материала урока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аффиксация даёт больше всего примеров в базовой школьной лексике. Остальные способы встречаются реже, но тоже активно используются.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Suffixation и prefixation выглядят самыми продуктивными, а shortening встречается заметно реже. Это соответствует тому, как чаще всего строится школьная лексика.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word formation встречаются чаще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Compounding: сложные слова в английском языке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 — один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Compounding соединяет две основы в новое слово с общим значением. Так появляются формы вроде homework, sunlight и toothpaste, которые обозначают привычные предметы или действия точнее, чем отдельные слова.
</a:t>
            </a:r>
            <a:endParaRPr lang="en-US" sz="903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повседневной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часто называют то, что легко представить как единый объект: bus stop, bedroom, football. Поэтому они особенно заметны в разговорном английском и школьных текстах.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сложное слово может писаться слитно, через дефис или раздельно. Норма зависит от конкретного слова и словаря, поэтому важно запоминать написание вместе со значением.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названия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Compounding помогает быстро создавать слова для новых предметов, мест и явлений. Именно поэтому этот способ остаётся очень продуктивным: он экономит язык и делает выражения понятными без длинных объяснений.
</a:t>
            </a:r>
            <a:endParaRPr lang="en-US" sz="9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основа слова при word formation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остаётся узнаваемым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новых слов основа часто сохраняет общий смысл, даже если написание меняется. В pair decide — decision видно общую идею «решать», а буквы в конце помогают словообразованию, а не мешают его распознать.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не разрывает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strong — strength или magic — magician часть букв заменяется, но родство легко заметить по смыслу. Такие пары показывают, что английский может менять звучание и написание, не теряя связь между словами.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семейство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поставить рядом rely — reliable и другие родственные формы, становится видно, как одна смысловая основа расширяется. Изменяются суффиксы и отдельные буквы, но смысловая линия остаётся общей и помогает быстрее понимать текст.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word formation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словообразовательные модели помогают создавать слова разных частей речи.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способ словообразования может менять разные части речи, а суффикс часто подсказывает грамматическую роль слова.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formation и части речи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977688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977688"/>
            <a:ext cx="218400" cy="21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93900"/>
            <a:ext cx="8438700" cy="9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and derived words в английском языке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50900" y="1881162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words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07350" y="2438505"/>
            <a:ext cx="3828300" cy="12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words состоят из одной основы без заметных аффиксов: man, book, go, red. Их значение нужно запоминать напрямую, потому что внутри слова нет подсказки о словообразовании.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30125" y="1890688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Derived words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78925" y="2438505"/>
            <a:ext cx="3828300" cy="12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Derived words образуются с помощью приставки, суффикса или обоих элементов: unhappy, teacher, dislike, impossible. Такие слова легче понять, если увидеть производящее слово и изменение 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производящее слово в английском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исходную форму и не перепутать сходные по написанию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formation и орфография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Узнаём модель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замечает приставку или суффикс и понимает, что перед ним не случайный набор букв, а слово с определённой структурой.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Пишем отрицание и 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писать слова типа impossible, irregular и misunderstood без лишних ошибок, потому что их значение связано с моделью.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Видим изменения на стыке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границе корня и суффикса часто меняется написание: study → studied, happy → happiness, create → creative. Это нормальная орфографическая особенность.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текст увереннее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морфемы узнаются быстро, чтение и письмо становятся точнее: легче заметить ошибку, подобрать нужную форму и не потерять смысл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корню help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даёт несколько слов с разными оттенками значения: признак, лицо, действие и отсутствие признака. Это удобно для расширения словаря.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слов вокруг help показывает, что один корень может стать основой для целой группы родственных единиц.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 вокруг одного корня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formation в современной английской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из 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цифровые устройства постоянно добавляют в язык новые слова. Формы download, e-book и smartphone появились, потому что английский быстро называет новые предметы и действия.
</a:t>
            </a:r>
            <a:endParaRPr lang="en-US" sz="770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в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Shortening делает речь короче и удобнее: так закрепились слова вроде TV и другие краткие формы. Они часто встречаются в новостях, переписке и школьных заданиях.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новых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 помогает словам менять часть речи без изменения формы. Благодаря этому to email, to text и similar forms легко переходят из одной грамматической роли в другую.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остаётся гибким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Аффиксы, compounding и conversion вместе помогают английскому быстро реагировать на изменения в жизни. Поэтому словообразование остаётся одной из самых живых и заметных частей лексики.
</a:t>
            </a:r>
            <a:endParaRPr lang="en-US" sz="7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34492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учебные задания по word formation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где ученики чаще всего ошибаются и как выбрать правильный ответ.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ответ зависит не только от внешнего сходства слов, но и от значения, морфемной структуры и роли слова в 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заданиях по word formation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word formation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formation помогает английскому языку расти без лишней сложности: новые слова создаются из знакомых частей. Если видеть приставки, суффиксы и модели, легче понимать тексты, писать без ошибок и уверенно решать задания.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2026-05-31T13:15:18Z</dcterms:created>
  <dcterms:modified xsi:type="dcterms:W3CDTF">2026-05-31T13:15:18Z</dcterms:modified>
</cp:coreProperties>
</file>