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Джером К. Джером: начало речного путешествия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Улыбчивое знакомство с Темзой: трое друзей, Монморанси и бытовые трудности превращаются в смешной сюжет.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автор и перевод М. Салье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Джером К. Джером — английский писатель конца XIX века, прославившийся юмористическими произведениями. Повесть «Трое в одной лодке, не считая собаки» вышла в 1889 году и стала его самой известной книгой. В России ее читают в переводе М. Салье: разговорно, легко и по‑школьному понятно. Глава I работает как вступление: знакомит с героями, местом действия и манерой авторского смеха.
</a:t>
            </a:r>
            <a:endParaRPr lang="en-US" sz="748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первой главе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Трое друзей обсуждают идею речного путешествия. Повествование сразу задает тон: вместо героизма — обычные разговоры и будущие хлопоты, о которых легко догадаться заранее.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участниками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узнает, кто будет в компании: рассказчик, Джордж и Гаррис. Их привычки и взгляды на отдых намечаются как будущий источник комических ситуаций.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повседневный быт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появляется Темза и «земная» сторона отдыха: прогулки, лодка, мелкие бытовые детали. Показано, что события происходят не в сказке, а в обычной жизни.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Монморанси и первые неудобства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и планах быстро появляется собака Монморанси. Ее любопытство и непоседливость подводят к мысли: впереди будут смешные испытания, а не торжественный подвиг.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Темза как пространство действия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Лодка и спокойная прогулка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Темзе все выглядит по‑летнему: лодка скользит по воде, а берега остаются приветливыми и «домашними». Это отдых, который люди вплетают в свой обычный день — без опасности и без дикой экзотики. В кадре хорошо работают спокойные отражения и линия воды.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Набережные, зелень и пикники горожан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Речной маршрут связан с набережными, зелеными берегами и остановками для отдыха. Здесь нет ощущения, что путешественники оторваны от мира: они наблюдают за жизнью вокруг. Такие места легко проиллюстрировать как мирное соседство природы и городских привычек.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вместо приключения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главе Темза становится площадкой для наблюдения: автор смотрит на людей так, будто это повседневная сцена. Отдых превращается в внимательное «рассматривание» деталей — и именно поэтому рождается юмор. Для иллюстрации подойдут летний пейзаж и спокойная городская панорама.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100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99665"/>
            <a:ext cx="252900" cy="2023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Трое главных героев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Рассказчик: наблюдатель с мягкой иронией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видит смешное в мелочах, честно замечает собственные слабости и комментирует происходящее. Благодаря этому читатель понимает, почему обычная история становится смешной.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Джордж: практичность с бытовой «рассеянностью»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 воспринимает поездку как дело, которое нужно организовать. Но в реальных ситуациях он то упускает детали, то действует как будто «по плану», и это дает комизм.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Гаррис: неуклюжесть и 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Гаррис берется за хлопоты с хорошим настроем, но именно его привычка все делать «напрямую» приводит к неловкостям. Его уверенность делает ошибки особенно заметными.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Монморанси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Монморанси — полноценный участник компании, а не случайная деталь. Его независимый характер, любопытство и склонность к беспорядку сразу включают в главу динамику и комический эффект.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собаки меняет темп рассказа: рядом с людьми возникает еще один «мотор» сюжета. Монморанси ведет себя непредсказуемо, и из этого рождаются неожиданные бытовые эпизоды.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Монморанси становится символом домашнего хаоса в миниатюре. Он напоминает, что даже на отдыхе порядок не приходит сам — и именно с этим связана веселая неустроенность.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646177"/>
            <a:ext cx="5037600" cy="22446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экспозиции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Колонки таблицы показывают, какую функцию выполняют элементы в главе I и какой художественный эффект создают.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работает как «настройка»: герои, река и собака создают устойчивый комический тон, а путешествие превращает ожидание в сюжет.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Джером К. Джером, глава I, перевод М. Салье.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комизма в главе I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играет способ описания: ирония рассказчика направляет внимание читателя на то, как мелочи выглядят со стороны. Остальные приемы поддерживают общий смеховой тон.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показывает: комизм держится не на «крупных» событиях, а на повторяемых приемах наблюдателя и на столкновении бытовых привычек. Так юмор получается доброжелательным.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комических приемах главы I (Джером К. Джером, перевод М. Салье).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построена первая глава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эпизодов в главе I (замысел → знакомство → быт и река → Монморанси → авторские замечания → ожидание трудностей).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рассказчика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ведет повествование от первого лица и постоянно оценивает происходящее с мягкой иронией. Он не скрывает сомнений и старается объяснить, почему ситуация кажется ему забавной.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внимателен к мелочам: замечает бытовые подробности и «суету», которая обычно проходит мимо. Благодаря таким деталям читатель понимает характер героев и смысл происходящего.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Самоирония делает текст естественным и легким. Именно голос рассказчика превращает обычную историю в запоминающийся рассказ, где смех рождается из наблюдения за жизнью.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юмора Джерома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книги приятная идея поездки сталкивается с обычными неудобствами: сборы, споры о мелочах, забытые вещи и неудачные решения. Именно разрыв между ожиданием и реальностью рождает смех.
</a:t>
            </a:r>
            <a:endParaRPr lang="en-US" sz="877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Джером смешно описывает не героизм, а повседневность: как ведут себя друзья, чем заканчивается неаккуратность, какие неловкости возникают «сами собой». Комизм вырастает из наблюдения за бытом.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смеется без злости и грубости: герои выглядят смешными, но не униженными. Поэтому читатель принимает ситуацию как дружескую игру и легче запоминает поведение персонажей.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чтения такой юмор особенно удачен: он работает не ради насмешки, а ради понимания. Читая, начинаешь видеть, как маленькая деталь превращается в литературный эпизод.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быт конца XIX века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глава передает характер викторианской Англии: ценность аккуратности, привычку к размеренному досугу и любовь к прогулкам. Речная поездка воспринимается как часть культурной жизни, а не как редкое приключение.
</a:t>
            </a:r>
            <a:endParaRPr lang="en-US" sz="964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чувствуется порядок и спокойствие: люди планируют отдых, следят за удобством, разговаривают легко и бытово. Летом горожане охотно выбирались к воде, и Темза становится естественной «дорогой» для отдыхающих.
</a:t>
            </a:r>
            <a:endParaRPr lang="en-US" sz="96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комическое значение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что комизм складывается из разных характеров и привычек: смех рождается не одним персонажем, а их столкновением в повседневных обстоятельствах.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в первой главе возникает как «мозаика»: разные способы действовать и реагировать превращают обычную поездку в цепочку смешных эпизодов.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Джером К. Джером, глава I, перевод М. Салье.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перевода М. Салье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М. Салье сохраняет легкость оригинала и звучит как живая речь. Благодаря этому шутки не становятся сухими, а интонация рассказчика остается заметной, «разговорной», как в книге.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точные бытовые слова и естественный порядок фраз. Переводчик подбирает выражения так, чтобы читатель узнавал повседневные ситуации и сразу понимал, где начинается комический эффект.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передача юмора помогает сохранить авторский голос: смех не превращается в грубость и не исчезает из текста. Поэтому школьнику легче следить за мыслью и понимать замысел.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первой главы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доля иронии задает общий тон, а остальные настроения поддерживают движение к началу путешествия: читатель чувствует и интерес, и тихую тревогу перед неизбежными неудобствами.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смех рождается из смеси чувств. Ирония направляет взгляд рассказчика, а фон из ожидания и беспокойства делает комические ситуации правдоподобными и «жизненными».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текстовые настроения главы I (Джером К. Джером), без указания точных чисел в источнике; распределение описательное, для визуализации анализа.
</a:t>
            </a:r>
            <a:endParaRPr lang="en-US" sz="6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509540"/>
            <a:ext cx="252900" cy="202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498300"/>
            <a:ext cx="252900" cy="22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35625"/>
            <a:ext cx="252900" cy="252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главы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совместный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дружбы проявляется в том, как герои договариваются и по-разному ведут себя в одной компании. Совместная поездка становится проверкой терпения и умения не раздражаться из‑за мелочей.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постоянно всматривается в поведение друзей и замечает то, что обычно проходит мимо. Через детали читатель учится видеть характер по словам, привычкам и реакции на небольшие трудности.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Речное путешествие как «повод»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по Темзе важна не только как место действия, но и как условие для развития сюжета. Обычная прогулка запускает цепочку эпизодов, где быт неожиданно превращается в историю.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смеяться над бытовым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в главе строится на бытовой неорганизованности: сборы, неловкости, случайные «сбои». Важен тон без насмешки: смеяться можно вместе, а не унижая.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ожидания к комическому эффекту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механизма комизма в главе I: как повседневность превращается в юмористический рассказ.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глава I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учит внимательно читать художественный текст: обращать внимание, как автор создаёт настроение через детали и интонацию. Важно замечать не только «что случилось», но и «как сказано».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что характер проявляется в мелочах: по привычкам, словам, способу действовать и по реакции на неудобства. Наблюдая за героями, легче понимать людей и в реальной жизни.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увидеть роль иронии в литературе: это не грубая насмешка, а особый взгляд. Ирония делает смешное умным, а события — убедительными и понятными.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урока это удобный материал: можно обсуждать персонажей и авторскую речь, пробовать выделять комические приемы и учиться формулировать выводы по тексту.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7127"/>
            <a:ext cx="4275900" cy="1657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980" y="3007127"/>
            <a:ext cx="4275900" cy="1657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Лодка, река и трое приятелей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берег Темзы: ровная водная гладь, зелень вдоль набережной и ожидание «хорошего дня». В этом спокойном пейзаже особенно заметна компания друзей — они собираются в поход, но вокруг сразу чувствуется бытовая суета, как будто прогулка уже спорит с планами.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687975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Монморанси и домашний хаос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Монморанси входит в историю как живой источник неожиданностей. Он любопытен, упрям и ведет себя так, будто у поездки есть свои правила, не совпадающие с человеческими. Поэтому каждый бытовой эпизод на реке превращается в маленький комический «сбой».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 школьном чтении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первой главы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I задает героев, место действия и общий тон повести: ироничный, спокойный и наблюдательный. В ней соединяются английский быт, комедия характеров, Темза и старт речного путешествия.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2026-05-15T03:48:51Z</dcterms:created>
  <dcterms:modified xsi:type="dcterms:W3CDTF">2026-05-15T03:48:51Z</dcterms:modified>
</cp:coreProperties>
</file>