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8400" y="1174500"/>
            <a:ext cx="55731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Геометрическое представление решений систем уравнений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Алгебраические ответы можно увидеть на координатной плоскости.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458400" y="378900"/>
            <a:ext cx="60855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3657" y="1263000"/>
            <a:ext cx="261498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Графики помогают увидеть ответ сразу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9 классе графический способ соединяет уравнения и рисунок: каждая формула с двумя переменными задаёт линию или кривую, а решение системы находится в точке их пересечения.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5100" y="252125"/>
            <a:ext cx="84786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считается решением системы уравнений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03000" y="1123102"/>
            <a:ext cx="6198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набор значений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Решением системы называют такие значения переменных, которые одновременно подходят каждому уравнению. Для двух переменных ответ обычно записывают как пару чисел (x; y).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703000" y="2485927"/>
            <a:ext cx="6198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подстановкой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подставить найденную пару в оба уравнения и получить верные равенства, точка действительно является решением системы. Это главный способ убедиться в правильности ответа.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703000" y="3848752"/>
            <a:ext cx="6198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хотя бы одно условие не выполнено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одна из подстановок даёт неверное равенство, точка не подходит. Значит, она лежит не на обоих графиках, а только на одном или не принадлежит ни одному.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5000" y="1326497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5100" y="252125"/>
            <a:ext cx="5710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плоскость и точки решений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45100" y="1125775"/>
            <a:ext cx="43536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оси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плоскость строится на двух перпендикулярных осях: x и y. Вместе они помогают точно указывать положение любой точки на рисунке.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00" y="2385148"/>
            <a:ext cx="43536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координат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точка задаётся двумя числами. Сначала называют координату по оси x, затем по оси y. Например, точка A(2; 3) показывает сдвиг вправо и вверх.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5100" y="3644524"/>
            <a:ext cx="43536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как множество точек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уравнения состоит из всех точек, которые ему подходят. Поэтому решение системы можно искать не только вычислениями, но и через общий участок двух графиков.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400" y="274275"/>
            <a:ext cx="84792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одного уравнения и график системы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324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уравнение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каждое уравнение с двумя переменными строят отдельно: оно задаёт свою линию или кривую на плоскости.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8301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пересечения показывают решения системы. Именно их координаты записывают как ответ и затем обязательно проверяют.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0812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графика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оба графика совмещают на одной системе координат, чтобы увидеть, где они имеют общие точки.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400" y="1848908"/>
            <a:ext cx="3887700" cy="124063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решений может иметь система линейных уравнений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16000" y="1548650"/>
            <a:ext cx="3630600" cy="13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линейных систем ответ зависит от того, как расположены две прямые на плоскости.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решений можно определить по виду графиков: одна точка даёт единственное решение, а совпадение прямых — бесконечно много решений.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16000" y="3050725"/>
            <a:ext cx="3630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9 класса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решать систему графически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построении и проверке ответа.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2556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354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160020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прямая идёт вверх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y = x + 1 задаёт возрастающую прямую: при увеличении x значение y тоже растёт. На координатной плоскости она легко строится по двум точкам, поэтому удобно увидеть её наклон и направление.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3530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прямая идёт вниз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y = -x + 5 задаёт убывающую прямую: чем больше x, тем меньше y. Когда обе прямые изображены вместе, становится заметна их общая точка, в которой совпадают оба условия системы.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прямые и одна точка пересечения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графики чаще всего встречаются в системах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графики требуют разного способа построения: одни строятся по точкам, другие — по вершине, центру или ключевым значениям.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сложнее форма графика, тем важнее смотреть не только на построение, но и на количество общих точек.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 курсу алгебры 9 класса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3925" y="1174500"/>
            <a:ext cx="42858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0–2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решений обычно даёт система, если прямая не пересекает, касается или пересекает параболу.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2254650" y="3980100"/>
            <a:ext cx="4634700" cy="10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пары «прямая и парабола» число ответов определяется количеством точек пересечения, поэтому геометрический рисунок сразу показывает возможный результат.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9 класса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9525" y="1227897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100" y="252125"/>
            <a:ext cx="8418000" cy="64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с окружностью и прямой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45100" y="1350503"/>
            <a:ext cx="4353600" cy="923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5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задаёт окружность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состоит из всех точек, удалённых от центра на одно и то же расстояние. Поэтому её уравнение описывает не одну точку, а целый набор возможных положений на плоскости.
</a:t>
            </a:r>
            <a:endParaRPr lang="en-US" sz="1375" dirty="0"/>
          </a:p>
        </p:txBody>
      </p:sp>
      <p:sp>
        <p:nvSpPr>
          <p:cNvPr id="10" name="Text 3"/>
          <p:cNvSpPr txBox="1"/>
          <p:nvPr/>
        </p:nvSpPr>
        <p:spPr>
          <a:xfrm>
            <a:off x="345100" y="2729192"/>
            <a:ext cx="4353600" cy="923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5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Возможные пересечения
</a:t>
            </a:r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может совсем не встретиться с окружностью, коснуться её в одной точке или пройти через неё дважды. От этого напрямую зависит, сколько решений получит система уравнений.
</a:t>
            </a:r>
            <a:endParaRPr lang="en-US" sz="1375" dirty="0"/>
          </a:p>
        </p:txBody>
      </p:sp>
      <p:sp>
        <p:nvSpPr>
          <p:cNvPr id="11" name="Text 4"/>
          <p:cNvSpPr txBox="1"/>
          <p:nvPr/>
        </p:nvSpPr>
        <p:spPr>
          <a:xfrm>
            <a:off x="345100" y="4107881"/>
            <a:ext cx="4353600" cy="923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1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пример показывает, что форма графиков влияет на ответ не меньше, чем сами формулы. По изображению сразу видно, есть ли решения, и сколько общих точек нужно искать.
</a:t>
            </a:r>
            <a:endParaRPr lang="en-US" sz="138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0552" y="1151850"/>
            <a:ext cx="6010096" cy="239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26500" y="252125"/>
            <a:ext cx="6778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результаты пересечения графиков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26500" y="3699250"/>
            <a:ext cx="3630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вид пересечения позволяет быстро определить число решений системы без длинных вычислений.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общих точек у графиков, тем больше решений; совпадение графиков даёт бесконечное число ответов.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956475" y="3699250"/>
            <a:ext cx="29481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9 класса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5000" y="1326497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5100" y="252125"/>
            <a:ext cx="5710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важен правильный масштаб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45100" y="1125775"/>
            <a:ext cx="43536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чтения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деления на осях выбраны неудачно, точка пересечения может выглядеть смещённой. Тогда даже правильное решение трудно заметить на рисунке и легко записать с ошибкой.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00" y="2385148"/>
            <a:ext cx="43536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координат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шаг по осям x и y помогает честно сравнивать расстояния и углы наклона. Благодаря этому график отражает положение точек так, как оно есть на самом деле.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5100" y="3644524"/>
            <a:ext cx="43536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построения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разумном масштабе график помещается в тетрадь, а важные детали остаются видимыми. Это особенно полезно, когда линии или кривые проходят близко друг к другу.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найденной точки подстановкой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предполагаемой точки решения системы уравнений.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90625" y="252125"/>
            <a:ext cx="75057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 ответа на систему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548525" y="1401525"/>
            <a:ext cx="71478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как точка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системы — это не просто число, а конкретная точка на координатной плоскости. Она показывает, где одновременно выполняются оба уравнения и где графики имеют общую позицию.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1548525" y="2636725"/>
            <a:ext cx="71478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реальной задачей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прикладных примерах одна координата может означать количество, а другая — стоимость, время или расстояние. Тогда точка решения помогает увидеть, при каких значениях величин условия совпадают.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1548525" y="3871925"/>
            <a:ext cx="71478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способ проверки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точка найдена на графике, её легко проверить подстановкой в оба уравнения. Так рисунок, вычисления и ответ объединяются в один удобный и наглядный способ решения.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9525" y="1227897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100" y="252125"/>
            <a:ext cx="8418000" cy="64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 жизненной ситуации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45100" y="1350503"/>
            <a:ext cx="4353600" cy="923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5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тарифа
</a:t>
            </a:r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Пусть две формулы описывают стоимость покупки при разных тарифах. Их графики показывают, для какого количества товара расходы окажутся одинаковыми, то есть найдётся общая точка.
</a:t>
            </a:r>
            <a:endParaRPr lang="en-US" sz="1375" dirty="0"/>
          </a:p>
        </p:txBody>
      </p:sp>
      <p:sp>
        <p:nvSpPr>
          <p:cNvPr id="10" name="Text 3"/>
          <p:cNvSpPr txBox="1"/>
          <p:nvPr/>
        </p:nvSpPr>
        <p:spPr>
          <a:xfrm>
            <a:off x="345100" y="2729192"/>
            <a:ext cx="4353600" cy="923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пересечения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пересечения означает, что оба варианта дают одну и ту же цену. Если пересечений нет, выгоднее всегда один тариф; если есть, можно сравнить условия.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45100" y="4107881"/>
            <a:ext cx="4353600" cy="923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польза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задачи учат читать графики как описание реальной ситуации. Вместо длинных вычислений достаточно найти точку, где линии стоимости совпадают по координатам.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число решений у разных систем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показаны основные случаи пересечения графиков в школьных задачах. Для совпадающих графиков число решений считают бесконечным, поэтому на диаграмме отмечен условный высокий уровень.
</a:t>
            </a:r>
            <a:pPr algn="l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решений определяется количеством общих точек: одна точка даёт одно решение, две — два, отсутствие пересечения — ноль.
</a:t>
            </a:r>
            <a:endParaRPr lang="en-US" sz="1184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«Системы уравнений», алгебра 9 класса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656" y="1155650"/>
            <a:ext cx="259875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28606" y="1155650"/>
            <a:ext cx="259875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35369" y="1155650"/>
            <a:ext cx="222750" cy="29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594169" y="1155650"/>
            <a:ext cx="297000" cy="297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графиками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28365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координаты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точки записывают как (y; x) вместо (x; y). Из-за этого даже правильно найденное пересечение превращается в неверный ответ, поэтому порядок координат нужно проверять особенно внимательно.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720360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проверки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найденную на рисунке точку нужно подставить в оба уравнения. Без проверки легко принять похожую точку за правильную, особенно когда графики пересекаются рядом с краем сетки.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9180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Неточное нанесение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точка пересечения отмечена приблизительно, ответ может оказаться неправильным, особенно при близко расположенных линиях. Лучше сначала определить координаты по делениям, а затем аккуратно подписать их.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2587725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масштаб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крупный или слишком мелкий шаг на осях искажает картину графика. Тогда точка пересечения выглядит смещённой, а расстояния между точками трудно сравнивать точно.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400" y="1694544"/>
            <a:ext cx="3887700" cy="154936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помнить о геометрическом способе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16000" y="1548650"/>
            <a:ext cx="3630600" cy="13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правила помогают быстро ориентироваться при решении систем уравнений по графикам.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Графический способ помогает увидеть ответ сразу, а затем подтвердить его вычислением.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16000" y="3050725"/>
            <a:ext cx="3630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85450" y="1174500"/>
            <a:ext cx="55731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темы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Графический способ превращает систему уравнений в понятный рисунок на плоскости. Общие точки графиков показывают решения, а их число зависит от расположения линий и кривых.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2026-05-30T02:39:41Z</dcterms:created>
  <dcterms:modified xsi:type="dcterms:W3CDTF">2026-05-30T02:39:41Z</dcterms:modified>
</cp:coreProperties>
</file>