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общая характеристика и ключевые вопросы
</a:t>
            </a:r>
            <a:pPr algn="l" indent="0" marL="0">
              <a:lnSpc>
                <a:spcPct val="90000"/>
              </a:lnSpc>
              <a:buNone/>
            </a:pPr>
            <a:r>
              <a:rPr lang="en-US" sz="17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формирует биологическое разнообразие и возникновение новых групп организмов.
</a:t>
            </a:r>
            <a:endParaRPr lang="en-US" sz="178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изучает возникновение крупных биологических типов и классов, опираясь на данные палеонтологии, генетики и молекулярной биологии, раскрывая причины современного биоразнообразия.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научные основы макроэволюционных исследований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процессы выше видового уровня, включая формирование новых больших таксонов и структурных инноваций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макроэволюции считаются происхождение млекопитающих, эволюция птиц из динозавров и формирование специализированных органов, таких как крылья и плацента.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проявляется внутри видов через вариации, мутации и отбор, влияя на адаптации и генетическую изменчивость.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макро- и микроэволюции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этапы в макроэволюции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выход на сушу: ихтиостега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стала ключевой переходной формой в девонском периоде, демонстрируя адаптации для жизни вне воды — развитие конечностей и лёгких для дыхания атмосферным воздухом.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птиц: археоптерикс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объединял признаки рептилий и птиц, являясь доказательством эволюционного перехода, с перьями и когтями на крыльях, что указывает на постепенные изменения.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китов: от земноводных к морским гигантам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произошли от наземных предков — пакицетов, которые постепенно адаптировались к водным условиям, утрачивая конечности и развивая плавники.
</a:t>
            </a:r>
            <a:endParaRPr lang="en-US" sz="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свидетельства макроэволюции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Стратиграфический анализ слоёв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слоёв горных пород показывает закономерную смену групп ископаемых, отражающую длительные эволюционные процессы и последовательные изменения организмов во времени.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Радиометрическая датировка геологических отложений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неизотопных методов позволяет точно устанавливать возраст ископаемых и геологических слоёв, обеспечивая хронологическую основу для макроэволюционных изменений.
</a:t>
            </a:r>
            <a:endParaRPr lang="en-US" sz="844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в ископаемых находках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ихтиостеги и археоптерикса подтверждает существование промежуточных этапов между крупными таксонами, демонстрируя постепенные морфологические изменения.
</a:t>
            </a:r>
            <a:endParaRPr lang="en-US" sz="9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Макромутации — крупные генетические сдвиги, способные вызвать быструю появление новых признаков и быструю эволюционную перестройку видов.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препятствует обмену генами, способствуя дивергенции и становлению новых видов и таксонов.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мелких генетических изменений на протяжении длительного времени обеспечивает постепенное формирование отличий и новых адаптаций.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между видами способствует генетическому обмену и появлению новых комбинаций признаков, расширяя эволюционные возможности.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макроэволюции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Филогенетический анализ: подтверждение эволюционного родства
</a:t>
            </a:r>
            <a:endParaRPr lang="en-US" sz="2062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морфологии и анатомии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Методики сравнения органов и структур у разных видов помогают выявить гомологичные признаки, подтверждающие родство и общих предков различных таксонов.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молекулярных маркёров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и белков позволяет строить точные родословные деревья, демонстрируя степень генетического родства и время дивергенции видов.
</a:t>
            </a:r>
            <a:endParaRPr lang="en-US" sz="109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инструменты для анализа родства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Софты MEGA и Clustal обеспечивают надежный филогенетический анализ, позволяя ученым выявлять эволюционные связи на основе больших массивов генетических данных.
</a:t>
            </a:r>
            <a:endParaRPr lang="en-US" sz="9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приспособлений в естественной истории
</a:t>
            </a:r>
            <a:endParaRPr lang="en-US" sz="2453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язык колибри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морфологическая особенность колибри позволяет эффективно опылить определённые виды цветов, обеспечивая взаимовыгодное взаимодействие с растениями.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плодов и ахен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обеспечивают эффективное распространение семян при помощи ветра, животных или воды, расширяя ареал и повышая шансы на успешное воспроизведение.
</a:t>
            </a:r>
            <a:endParaRPr lang="en-US" sz="958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Криптическая окраска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адаптация помогает насекомым маскироваться на фоне окружающей среды, снижая риск поимки хищниками и увеличивая выживаемость в естественной среде.
</a:t>
            </a:r>
            <a:endParaRPr lang="en-US" sz="1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палеонтологических исследований,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мелового вымирания наблюдается быстрый рост числа млекопитающих и становление птиц как доминирующих групп.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открывали экологические ниши, стимулируя эволюционную радиацию новых таксонов и изменение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биоразнообразия в геологических эпохах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уничтожило большинство морских и наземных видов, создав условия для возникновения новых экосистем и адаптаций.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ликвидировало доминирование динозавров и позволило млекопитающим занять освобожденные экологические ниши.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ускоряют эволюционные процессы, способствуя адаптивной радиации и перестройке биогеоценозов на планете.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массовых вымираний на эволюцию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Макроэволюционное процветание млекопитающих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формы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в триасовом периоде, но долго оставались незначительной группой. Их ранние представители имели небольшие размеры и преимущественно ночной образ жизни, что позволило избежать конкуренции с доминировавшими рептилиями.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после мелового вымирания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вымирания динозавров млекопитающие получили шанс занять освободившиеся экологические ниши. Быстрый рост численности и разнообразия был обусловлен новыми приспособлениями и изменением климатических условий.
</a:t>
            </a:r>
            <a:endParaRPr lang="en-US" sz="880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адаптации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обеспечила стабильную жизнедеятельность в разных условиях. Выкармливание потомства молоком и развитое социальное поведение улучшили выживаемость и кооперацию, расширяя возможности освоения разнообразных сред обитания.
</a:t>
            </a:r>
            <a:endParaRPr lang="en-US" sz="8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и коэволюция с опылителями
</a:t>
            </a:r>
            <a:endParaRPr lang="en-US" sz="2369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насекомыми-опылителями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взаимовыгодных отношений с опылителями стимулировало эволюцию специализированных цветков и ротовых аппаратов насекомых, что ускорило видообразование и поддерживало динамичное биоразнообразие.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доминирование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Кайнозойская эра характеризуется господством покрытосеменных в растительном мире. Благодаря коэволюции с опылителями они заняли ключевые позиции в экосистемах, формируя основу многих современных ландшафтов.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цветковых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возникли в меловом периоде и отличались разнообразием форм цветков и плодов. Эти новшества значительно повысили эффективность размножения и распространения семян.
</a:t>
            </a:r>
            <a:endParaRPr lang="en-US" sz="9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позвоночными и эволюционные новшества
</a:t>
            </a:r>
            <a:endParaRPr lang="en-US" sz="2336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сочленённых конечностей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наземной жизни потребовал формирования конечностей, способных поддерживать вес тела и обеспечивать передвижение по суше, что стало фундаментальным эволюционным достижением амфибий.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легких 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заменили жабры, обеспечивая газообмен в воздушной среде. Кератинизированная кожа защищала от высыхания, позволяя позвоночным расширять свое ареальное пространство и приспосабливаться к разнообразным условиям.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Яйцевая оболочка и расширение суши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амниотической яйца у рептилий сделало возможным полную независимость от водных сред для размножения. Это новшество дало толчок к мощной радиации позвоночных на суше.
</a:t>
            </a:r>
            <a:endParaRPr lang="en-US" sz="9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 осуществляется через географическую изоляцию, что приводит к генетическому расхождению популяций и формированию новых видов в разных местах.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видообразования и появление новых таксонов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происходит в пределах одной географической зоны, часто связано с экологической специализацией или генетическими барьерами между группами внутри популяции.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Парапатрическое видообразование разворачивается в смежных популяциях с ограниченным генетическим обменом, что стимулирует дивергенцию за счет локальных адаптаций и отбора.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дивергенция дарвиновых вьюрков на Галапагосах, где различия в клювах обусловлены адаптациями к специфическим пищевым ресурсам в разных условиях островов.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возникает в результате длительных взаимоотношений между видами, стимулируя взаимные адаптации, например, спецэффекты между растениями и их специализированными опылителями.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Коэволюция: взаимное влияние на эволюционные процессы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приводит к появлению сложных морфологических и поведенческих приспособлений, например, развитие специализированных ртов у насекомых и соответствующих форм цветков.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влияет на скорость эволюционных изменений, направляя и ускоряя дивергенцию, что усиливает экологическую сложность и взаимозависимость организмов.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в истории жизни Земли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экологических ниш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сред обитания и ресурсов стимулировало заполнение освободившихся ниш. Адаптивная радиация обеспечивала эффективное использование разнообразных экологических возможностей.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макроэволюции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приводила к формированию новых макротаксонов и активным конкурентным взаимодействиям, что приводило к структурным изменениям в биоценозах и эволюционному прогрессу.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как ключевое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был периодом быстрого появления большинства основных типов животных. В течение относительно короткого времени разнообразие организмов резко увеличилось, сформировав основу современного животного царства.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Гомология и аналогия: эволюционные доказательства
</a:t>
            </a:r>
            <a:endParaRPr lang="en-US" sz="2552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структуры в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схожее строение, но выполняют разные функции, что демонстрирует общность происхождения. Например, передние конечности млекопитающих и крылья птиц имеют общую основу.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Аналогия — схожесть функций при независимом происхождении органов, например, крылья летучих мышей и насекомых. Эти сходства возникают в результате конвергентной эволюции.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эволюционных механизмов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гомологии и аналогии помогает выявить эволюционные взаимосвязи, доказывая процессы дивергенции и конвергенции, которые лежат в основе формирования разнообразия форм жизни.
</a:t>
            </a:r>
            <a:endParaRPr lang="en-US" sz="9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ДНК и белков позволяет установить степень родства между видами и выявить общих предков на молекулярном уровне.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совпадения генетических последовательностей между близкими видами, например, человека и шимпанзе, подтверждает общность происхождения живых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«Молекулярные часы» — метод оценки времени дивергенции таксонов на основе скорости мутаций в генах, что позволяет реконструировать эволюционную историю.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данные в макроэволюции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человека: биологические и культурные последствия
</a:t>
            </a:r>
            <a:endParaRPr lang="en-US" sz="2011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 орудийного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Дифференцированная речь и изготовление сложных орудий стимулировали социальные взаимодействия и передачу знаний, ускоряя культурную эволюцию и формирование цивилизаций.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современные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Макроэволюционные изменения обусловили биологическую уникальность человека и дали толчок развитию культурных традиций и технологий, формируя разнообразие и структуру современных популяций.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изменения в эволюции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 увеличение мозга у Homo sapiens стали ключевыми адаптациями, улучшившими мобильность и когнитивные способности, что укрепило позиции человека как вида.
</a:t>
            </a:r>
            <a:endParaRPr lang="en-US" sz="9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макроэволюции для понимания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раскрывает закономерности формирования биоразнообразия и новых адаптаций. Она объясняет сложность экосистем и задает направления будущего развития живой природы на планете.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2026-05-10T07:58:47Z</dcterms:created>
  <dcterms:modified xsi:type="dcterms:W3CDTF">2026-05-10T07:58:47Z</dcterms:modified>
</cp:coreProperties>
</file>