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огромная страна с богатой историей, природой и людьми.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страна — Россия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родина
</a:t>
            </a:r>
            <a:endParaRPr lang="en-US" sz="2675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страна начинается рядом: с дома, семьи, улицы, школы и двора. Потом мы узнаём свой город, край и всю Россию. Её объединяют флаг, герб и гимн.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карте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моря до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Россия кажется бесконечной: она тянется через полмира. На западе её берега омывает Балтийское море, а на востоке страна выходит к Тихому океану.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Огромное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всей территории России действуют 11 часовых поясов. Поэтому в одном месте утро только начинается, а в другом уже наступает вечер. Карта помогает увидеть это большое расстояние.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реки и горы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легко найти Москву, крупные реки, моря, горы и границы страны. Она показывает, как много разных природных мест соединены в одно государство.
</a:t>
            </a:r>
            <a:endParaRPr lang="en-US" sz="17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3036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город страны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и Красная 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Москвы находятся Кремль и Красная площадь. Это места, которые знают во всём мире и которые часто показывают как символы России.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столице работают президент, правительство и Государственная Дума. Здесь принимаются важные решения, которые касаются жизни всей страны.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 современный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один из крупнейших городов Европы. В ней много улиц, мостов, парков, музеев и транспорта, поэтому город постоянно живёт в быстром ритме.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людей Москва — не только столица, но и место, где особенно чувствуется история России, её сила и единство.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 России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цвета флага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Белый, синий и красный цвета флага России легко запоминаются. Они часто появляются на праздниках, школьных линейках и спортивных соревнованиях, когда люди поддерживают свою страну.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5800" y="29803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Двуглавый орёл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России — двуглавый орёл. Этот знак можно увидеть на важных документах, зданиях и государственных печатях. Он подчёркивает, что страна имеет давнюю историю.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музыка гимна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России звучит в торжественные моменты, когда люди встают и слушают его внимательно. Эта музыка помогает почувствовать уважение, единство и гордость за свою страну.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1642 метра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одно из главных природных чудес России. Его огромная глубина показывает, насколько удивительна и разнообразна природа страны.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глубина озера Байкал, самого глубокого озера на Земле.
</a:t>
            </a:r>
            <a:endParaRPr lang="en-US" sz="2438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российская энциклопедия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России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живут русские, татары, башкиры, чеченцы, якуты, чуваши и многие другие народы. У каждого народа есть своя история, а вместе они составляют одну страну.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песни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народов России разные песни, танцы, костюмы и праздники. Это делает жизнь яркой и интересной, словно в большой и дружной разноцветной мозаике.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блюда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народа есть любимые блюда, которые передаются из поколения в поколение. Через кухню тоже можно узнать, как люди живут, трудятся и радуются.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 России стараются понимать друг друга и жить в мире. Именно уважение к традициям соседей делает страну сильной и по-настоящему большой.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нашей страны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403657" y="1256092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город известен музеями, дворцами и красивыми набережными. Здесь особенно хорошо видно, как история и современная жизнь могут дружить без споров.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403657" y="2096906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славится сочетанием разных культур и красивой архитектурой. В городе много интересных мест, куда хочется заглядывать снова и снова.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394069" y="2972841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 и Новосибирск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известны как крупные центры науки, промышленности и учёбы. Здесь много школ, университетов и дел, которые помогают стране развиваться.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403657" y="3848790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и Сочи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город смотрит на море, а другой дарит солнце и отдых. У каждого из них свой характер, и поэтому оба сразу запоминаются.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богата Россия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3422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хлеб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богата лесами и плодородными полями. Лес даёт древесину, а хлеб выращивают на больших полях, чтобы у людей всегда была еда и материалы для жизни.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059775" y="153422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реки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стране текут Волга, Обь, Енисей и Лена. Реки помогают людям перевозить грузы, снабжать города водой и любоваться красивыми берегами.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763750" y="153422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нужны для работы заводов, отопления домов и транспорта. Эти богатства важны для промышленности и повседневной жизни.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467725" y="153422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и изделия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металлов делают машины, рельсы, инструменты и детали для техники. Без них было бы трудно строить дороги, дома, мосты и заводы.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7171710" y="153422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для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природные богатства помогают людям трудиться и развивать страну. Благодаря им появляются новые дома, школы, дороги и предприятия.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России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июня по всей стране проходят концерты, торжественные мероприятия и прогулки с флагами. Люди вспоминают, что Россия — их общая родина, и радуются большому летнему празднику вместе.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Мая — особенный день памяти и благодарности. На улицах можно увидеть цветы, георгиевские ленточки, песни и салюты, а люди вспоминают подвиг тех, кто защищал страну.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800" y="1507544"/>
            <a:ext cx="700800" cy="560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3276" y="1451264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1314" y="1507544"/>
            <a:ext cx="700800" cy="560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3152" y="1476397"/>
            <a:ext cx="700800" cy="6229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3513" y="1451264"/>
            <a:ext cx="589050" cy="673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нужны стране
</a:t>
            </a:r>
            <a:endParaRPr lang="en-US" sz="2641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открывают детям мир знаний, помогают читать, писать и рассуждать. Благодаря их труду школьники учатся быть внимательными, любознательными и дружными. Это основа будущего страны.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приходят на помощь в опасной ситуации, тушат огонь и спасают людей. Они тренируются, умеют быстро действовать и работать в команде. Их профессия очень смелая.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выращивают хлеб, овощи, фрукты и заботятся о животных. Именно их труд помогает каждому дому иметь вкусную и полезную еду. Это терпеливая и очень нужная работа.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и инженеры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возводят дома, школы, мосты и дороги, а инженеры придумывают, как всё это сделать надёжно. Вместе они создают удобную жизнь для людей и делают города красивее.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следят за здоровьем людей, лечат болезни и помогают быстрее выздоравливать. Их работа требует знаний, терпения и доброго сердца. Без врачей людям было бы гораздо труднее.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любят родную страну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дома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стране начинается с заботы о близких. Помочь маме, убрать игрушки, вежливо поздороваться и выполнить обещание — это маленькие шаги, из которых растёт большое чувство ответственности.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слушает взрослых, не перебивает и старается быть честным, он показывает уважение. Такие простые поступки делают жизнь вокруг спокойнее, дружелюбнее и по-настоящему тёплой.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вокруг себя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тетрадь, аккуратный стол и убранный двор — не мелочи, а важные привычки. Если каждый будет беречь порядок, вокруг станет красиво, а гулять и учиться будет приятнее.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Посадить дерево, покормить птиц зимой, не ломать ветки и не мусорить — всё это помогает природе. Дети могут стать настоящими помощниками своей страны уже сегодня.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953" y="1451264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95864"/>
            <a:ext cx="657000" cy="5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чудеса России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Камчатки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Камчатке находятся действующие вулканы, и это одно из самых удивительных мест страны. Здесь земля будто напоминает, что природа умеет быть сильной, горячей и очень красивой.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Алтая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 славится высокими горами, прозрачным воздухом и живописными долинами. Эти места привлекают путешественников и похожи на огромную открытую картину, которую хочется рассматривать снова и снова.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сияние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можно увидеть северное сияние — яркое свечение в небе. Оно выглядит как сказочный световой занавес и особенно запоминается тем, кто видит его впервые.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много больших рек и озёр, а Байкал известен как самое глубокое озеро мира. Вода делает природу страны живой, разнообразной и очень ценной для людей.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край и столица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359850"/>
            <a:ext cx="2560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где ты растёшь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край — это улицы, дворы, школа и знакомые лица. Здесь человек делает первые шаги, учится дружить и запоминает события, которые потом долго греют сердце.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764" y="2359225"/>
            <a:ext cx="2560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всей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одна на всю Россию, и в ней принимаются важные государственные решения. Но у каждого человека есть ещё и свои любимые места, которые дороги по-своему.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7750" y="2358638"/>
            <a:ext cx="2560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и любимые уголки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парк, река, площадь или деревня у бабушки могут быть особенно любимыми. Такие места связаны с добрыми воспоминаниями, поэтому они становятся настоящей частью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традиции России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которая живёт в доме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 доме часто открывают книгу со сказками, и сразу становится теплее. В ней живут смелые герои, мудрые советы и чудеса, которые любят и дети, и взрослые.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 на игрушке и посуде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Хохлома, матрёшки и яркие народные узоры сразу поднимают настроение. Они похожи на маленький праздник, который можно держать в руках и рассматривать очень долго, как секретную шкатулку.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пляски и музейные сокровища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Балалайка, хоровод и старинные вещи в музеях рассказывают о жизни людей прошлого. Благодаря таким предметам и традициям можно увидеть, как бережно в стране хранят память и красоту.
</a:t>
            </a:r>
            <a:endParaRPr lang="en-US" sz="17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страна называется родной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страна кажется близкой, когда рядом живут самые дорогие люди: родители, бабушки, дедушки, друзья и учителя. С ними связаны первые радости, игры и важные открытия.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родной стране слышишь привычные слова, читаешь понятные надписи и легко разговариваешь с людьми. Это создаёт чувство уверенности, будто тебя здесь всегда ждут и понимают.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есть места, которые особенно дороги: дом, двор, школа, парк или улица у дома. Там проходят обычные дни, но именно они становятся самыми памятными.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воспоминания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родной стране остаются первые рисунки, стихи, поездки и маленькие победы. Эти воспоминания потом помогают человеку чувствовать связь со своим городом и всей страной.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родную страну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236616" y="1250466"/>
            <a:ext cx="37149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
</a:t>
            </a:r>
            <a:pPr algn="l" indent="0" marL="0">
              <a:lnSpc>
                <a:spcPct val="115000"/>
              </a:lnSpc>
              <a:buNone/>
            </a:pPr>
            <a:r>
              <a:rPr lang="en-US" sz="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улицы и парки начинаются с простого правила: не оставлять мусор после себя. Если каждый будет аккуратным, вокруг станет красивее, а гулять будет приятнее.
</a:t>
            </a:r>
            <a:endParaRPr lang="en-US" sz="1009" dirty="0"/>
          </a:p>
        </p:txBody>
      </p:sp>
      <p:sp>
        <p:nvSpPr>
          <p:cNvPr id="14" name="Text 3"/>
          <p:cNvSpPr txBox="1"/>
          <p:nvPr/>
        </p:nvSpPr>
        <p:spPr>
          <a:xfrm>
            <a:off x="1236616" y="1957241"/>
            <a:ext cx="37149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воду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электричество нужны людям каждый день, поэтому их важно расходовать разумно. Когда мы закрываем кран и выключаем лишний свет, мы помогаем природе и семье.
</a:t>
            </a:r>
            <a:endParaRPr lang="en-US" sz="1009" dirty="0"/>
          </a:p>
        </p:txBody>
      </p:sp>
      <p:sp>
        <p:nvSpPr>
          <p:cNvPr id="15" name="Text 4"/>
          <p:cNvSpPr txBox="1"/>
          <p:nvPr/>
        </p:nvSpPr>
        <p:spPr>
          <a:xfrm>
            <a:off x="1228557" y="2693539"/>
            <a:ext cx="37149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Заботиться о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цветы, птицы и животные нуждаются в внимании. Можно подкармливать птиц зимой, не ломать ветки и не тревожить гнёзда — это очень важная помощь.
</a:t>
            </a:r>
            <a:endParaRPr lang="en-US" sz="1009" dirty="0"/>
          </a:p>
        </p:txBody>
      </p:sp>
      <p:sp>
        <p:nvSpPr>
          <p:cNvPr id="16" name="Text 5"/>
          <p:cNvSpPr txBox="1"/>
          <p:nvPr/>
        </p:nvSpPr>
        <p:spPr>
          <a:xfrm>
            <a:off x="1236616" y="3429847"/>
            <a:ext cx="37149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дома и 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комнате, аккуратные книги, чистый класс и вежливое отношение к людям тоже делают страну лучше. Большие дела всегда начинаются с маленьких привычек.
</a:t>
            </a:r>
            <a:endParaRPr lang="en-US" sz="1009" dirty="0"/>
          </a:p>
        </p:txBody>
      </p:sp>
      <p:sp>
        <p:nvSpPr>
          <p:cNvPr id="17" name="Text 6"/>
          <p:cNvSpPr txBox="1"/>
          <p:nvPr/>
        </p:nvSpPr>
        <p:spPr>
          <a:xfrm>
            <a:off x="1236616" y="4166139"/>
            <a:ext cx="37149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труд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полезная профессия делает жизнь удобнее и безопаснее. Когда мы ценим труд учителей, врачей, строителей и многих других людей, мы проявляем настоящую заботу о стране.
</a:t>
            </a:r>
            <a:endParaRPr lang="en-US" sz="10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размах показывает, насколько велика Россия: в одном месте ещё утро, а в другом уже вечер.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часовых поясов охватывают территорию страны от запада до востока.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материалы о часовых поясах России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запоминаем о родной стране
</a:t>
            </a:r>
            <a:endParaRPr lang="en-US" sz="2600" dirty="0"/>
          </a:p>
        </p:txBody>
      </p:sp>
      <p:sp>
        <p:nvSpPr>
          <p:cNvPr id="13" name="Text 2"/>
          <p:cNvSpPr txBox="1"/>
          <p:nvPr/>
        </p:nvSpPr>
        <p:spPr>
          <a:xfrm>
            <a:off x="355800" y="1548725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очень велика, и на её просторах есть моря, реки, леса и горы. Такая страна удивляет своим размахом и показывает, насколько разнообразной бывает природа.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55800" y="2492594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стране живут люди многих национальностей, и у каждого народа есть свои песни, костюмы, блюда и праздники. Вместе они создают богатую и дружную страну.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355800" y="3436468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Санкт-Петербург, Казань и другие города рассказывают о разных страницах истории. В каждом из них есть свои улицы, площади, парки и особые места для прогулок.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187527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Флаг, герб и гимн помогают людям чувствовать себя одной страной. Эти символы напоминают о единстве, уважении к истории и гордости за свою Родину.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6187527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заботы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страна запоминается не только местами, но и добрыми чувствами. Когда человек заботится о ней, он становится частью большой общей истории и будущего.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начинается с нас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страна становится ближе, когда мы знаем её символы, бережём природу, уважаем людей и делаем добрые дела каждый день. Так в сердце живёт настоящая любовь к России.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2026-05-25T18:45:52Z</dcterms:created>
  <dcterms:modified xsi:type="dcterms:W3CDTF">2026-05-25T18:45:52Z</dcterms:modified>
</cp:coreProperties>
</file>