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рукописей, героев и духовных идеалов средневековой эпохи.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Средних веков: вера, подвиг, честь и первые книги Европы
</a:t>
            </a:r>
            <a:endParaRPr lang="en-US" sz="231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литература Средних веков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литература формировалась после падения Римской империи и развивалась почти тысячу лет. Книги были редкостью, поэтому слово особенно ценили в монастырях, при дворах правителей и в церковной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создавались средневековые книги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V–X века: рукописная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переписывали вручную, поэтому каждая книга существовала в немногих экземплярах и была очень дорогой.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писца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Писец медленно переносил текст на пергамент гусиным пером, следя за точностью и аккуратностью каждой строки.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книгопечатания рукописная книга перестала быть единственным способом существования текста.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рукописи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дополняли буквицами, орнаментом и миниатюрами, чтобы книга выглядела торжественно и нарядно.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средневековой литературы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различались по назначению: одни наставляли, другие сохраняли память о событиях и героях.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занимали религиозные и исторические тексты, потому что их чаще переписывали и сохраняли.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сведениям о литературе Средних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Скрипторий — мастерская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скрипториях монахи переписывали книги от руки, работая при свете свечей. Они старались сохранить священные и важные тексты без ошибок.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как центр книжной культуры
</a:t>
            </a:r>
            <a:endParaRPr lang="en-US" sz="2345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 хранение рукописей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рукописи бережно складывали в монастырские библиотеки. Там книги не только хранились, но и переходили к новым поколениям читателей.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Библия, псалмы, проповеди и молитвы считались самыми авторитетными книгами, потому что через них люди узнавали о вере, добре и зле.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читали и слушали во время богослужений, поэтому они были частью повседневной жизни общества, а не только учёного круга.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религиозных произведениях человек показан как тот, кто постоянно выбирает между земными соблазнами и духовным идеалом спасения.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литература — основа средневековой культуры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рассказывало о человеке, которого церковь считала примером праведной жизни и верности христианским заповедям.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особенно ценились смирение, милосердие, отказ от богатства, а также готовность терпеть испытания ради веры.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Руси известны жития Бориса и Глеба, Сергия Радонежского и Феодосия Печерского, ставшие важной частью книжной традиции.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Житийная литература учила, каким должен быть настоящий христианин: сильным духом, скромным и преданным высоким идеалам.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и образ идеального человека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героического эпоса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прославляет героя не за богатство, а за поступок, который защищает людей и имя своей земли.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связаны с долгом и служением: личное отступает перед общим благом и славой.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средневекового героического эпоса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роман и идеал благородства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Замок, турнир и герб
</a:t>
            </a:r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роман любит зрелищные сцены: каменные замки, турнирные поля, щиты с гербами и блеск доспехов. В таком мире герой должен быть не только сильным, но и вежливым, честным и достойным своего имени.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Святого Грааля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рыцарь отправляется на трудный поиск чудесной святыни. Путь полон испытаний, загадок и опасностей, а успех зависит не только от меча, но и от чистоты намерений и верности кодексу чести.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Артур и рыцари Круглого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1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короля Артура объединяет мечту о справедливом правителе и благородных защитниках. Рыцари Круглого стола проходят разные испытания, но их связывают смелость, уважение к слову и готовность служить высшей цели.
</a:t>
            </a:r>
            <a:endParaRPr lang="en-US" sz="15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средневековом произведении
</a:t>
            </a:r>
            <a:endParaRPr lang="en-US" sz="213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развития сюжета в эпосе и рыцарском романе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записи многие сюжеты жили в памяти людей: их пели и рассказывали на пирах, в походах и на праздниках, передавая важные события и легенды следующим поколениям.
</a:t>
            </a:r>
            <a:endParaRPr lang="en-US" sz="1187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Сказители, певцы и менестрели не просто повторяли текст, а приспосабливали его к слушателям, поэтому одна и та же история могла звучать по-разному в разных местах.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устная поэзия сохранила множество образов, мотивов и героев, а затем повлияла на письменные памятники Средневековья, сделав культуру более живой и разнообразной.
</a:t>
            </a:r>
            <a:endParaRPr lang="en-US" sz="1164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и народная поэзия
</a:t>
            </a:r>
            <a:endParaRPr lang="en-US" sz="27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Европа, Византия и Древняя Русь: сравнение традиций
</a:t>
            </a:r>
            <a:endParaRPr lang="en-US" sz="2577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традиции Средневековья отличались языком и жанрами, но были объединены религиозным взглядом на мир и уважением к книге.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регионах литература развивалась вокруг церкви, образования и исторической памяти, хотя каждая традиция имела свои любимые жанры и 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литературных традиций Средневековья по историко-литературным данным.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Древней Руси после принятия христианства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усилились книжность и грамотность, а вместе с византийской традицией пришли богослужебные книги, новые жанры и образцы письма.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и княжеских центрах создаются летописи, поучения и жития; литература начинает осмысливать историю Руси и роль князей.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воинские повести и выдающиеся памятники высокого слова, в которых христианские идеи соединяются с заботой о судьбе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— вершина древнерусской словесности
</a:t>
            </a:r>
            <a:endParaRPr lang="en-US" sz="176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рассказывает о походе князя Игоря Святославича против половцев и показывает не только военное поражение, но и тревогу за Русскую землю.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тексту придают образы природы, плач Ярославны и символика света, тьмы и степи; через них звучит призыв к единству князей.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средневековой литературы и круг читателей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концу Средневековья, тем заметнее возрастает роль текстов на родных языках, понятных более широкому кругу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и греческий оставались языками учёности и церкви, а народные языки постепенно расширяли читательскую аудиторию и вели к национальным литературам.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языков письменности Средневековья.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Средние века называют эпохой символов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средневековых текстах обычно обозначал истину, Божье присутствие и надежду на спасение, поэтому его образ часто связан с добром и откровением.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означал не только дорогу героя, но и его жизненные испытания, выбор между добром и злом, а также духовное взросление и проверку характера.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символизировала защиту, веру и стойкость перед врагами; такой образ напоминал читателю о необходимости сохранять внутреннюю твёрдость.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часто показывало опасность, неизвестность и перемены судьбы, поэтому в литературе оно становилось удобным образом тревожного и непредсказуемого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тем была вера: герои обращаются к Богу, проходят испытания и ищут спасение, а чудо воспринимается как естественная часть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важен долг — перед правителем, родиной, семьёй или своим словом; личное желание в таких произведениях почти всегда отступает на второй план.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тексты часто говорят о борьбе, чести, славе и верности, потому что общество ценило воинскую доблесть и умение служить общему делу.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образы греха и покаяния литература учила нравственному выбору: человек должен отвечать за поступки и помнить о последствиях своих решений.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средневековой литературы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попадала к читателю в Средние века
</a:t>
            </a:r>
            <a:endParaRPr lang="en-US" sz="197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рукописи от создания до чтения был долгим и требовал труда многих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средневековой литературы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памятники показывают главные направления литературы Средних веков: героический эпос, воинскую повесть и религиозную словесность.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произведения объединяет высокий тон, внимание к долгу и стремление показать пример для читателя или слушателя.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памятники средневековой литературы Европы и Руси.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Средневековья для культуры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Средних веков научила европейскую культуру ценить слово, память, веру и подвиг. Она стала основой для многих национальных традиций и до сих пор помогает понимать прошлое.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2026-05-23T02:59:53Z</dcterms:created>
  <dcterms:modified xsi:type="dcterms:W3CDTF">2026-05-23T02:59:53Z</dcterms:modified>
</cp:coreProperties>
</file>