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Лермонтов. «Ангел»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стихотворение о памяти души и свете небесного мира.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«Ангел» создан в ранний период творчества Лермонтова и связан с романтизмом: мечтой об идеале, интересом к тайне души и противопоставлением небесной гармонии земной жизни.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 романтическая лирика 1830-х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лирическая миниатюра: текст очень короткий, но в нескольких строфах раскрывает важную философскую мысль о душе, небе и памяти о высшем мире.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 особенности формы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относится к духовной лирике. В нем чувствуется мягкая, почти молитвенная интонация, которая делает чтение спокойным и сосредоточенным.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ритм, повторяющиеся звуки и напевность сближают произведение с колыбельной. Благодаря этому оно звучит тихо, светло и очень цельно.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основа стихотворения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Спуск ангела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Ангел приходит с небес к земле, принося с собой свет, покой и ощущение высшей гармонии.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Песнь над колыбелью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поет младенческой душе о ее небесной родине, и эта песнь становится первым духовным впечатлением человека.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Земная жизнь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 человек живет среди тревог, разлук и страданий, уже не видя небесного мира напрямую.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Память о рае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все же в душе остается смутное воспоминание о прекрасном и родном, которое не дает ей окончательно забыть небо.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ангела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Вестник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Ангел в стихотворении связан с добром, чистотой и тишиной. Его появление приносит не страх, а утешение и ощущение близости к высшему миру.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Хранитель небесной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песнь напоминает душе о ее небесном происхождении. Поэтому ангел становится не просто персонажем, а главным носителем смысла всего текста.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Душа показана как существо, уже знающее красоту небесного мира. В ней есть врожденная связь с чем-то светлым и вечным.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души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способна слышать ангельскую песнь и откликаться на нее. Это подчеркивает ее чистоту и особую духовную чувствительность.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 душа попадает в земной мир, где ее ждут трудности и печаль. Но прежнее впечатление не исчезает полностью.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небе превращается в тихую тоску по идеалу. Так раскрывается мысль о внутренней связи человека с высшим миром.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602235"/>
            <a:ext cx="239400" cy="19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730" y="3439185"/>
            <a:ext cx="239400" cy="1915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неба и земли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Связано со светом, вечностью, гармонией и песней. Это мир, где душа чувствует свою настоящую родину и покой.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 временную жизнь, испытания и страдание. Здесь человек сталкивается с тревогой, разлукой и утратой цельности.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противопоставления
</a:t>
            </a:r>
            <a:endParaRPr lang="en-US" sz="1271" dirty="0"/>
          </a:p>
        </p:txBody>
      </p:sp>
      <p:sp>
        <p:nvSpPr>
          <p:cNvPr id="19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помогает понять романтический взгляд Лермонтова: идеальный мир высок и прекрасен, а земная реальность несовершенна.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текста мягкое и плавное, без резких переходов. Оно создает впечатление спокойного движения, похожего на тихую песню или убаюкивание.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организация стихотворения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гласных и сонорных согласных делает стихотворение мелодичным. Звукопись помогает передать светлый, но немного печальный тон произведения.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особой музыкальности текст легко воспринимается на слух. Звучание здесь не украшение, а важная часть смысла и настроения.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смысл текста строится вокруг духовных образов, а не вокруг событийного 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играют ангел и его песнь: именно они задают тон, смысл и настроение стихотворения.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стихотворения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М. Ю. Лермонтова «Ангел»
</a:t>
            </a:r>
            <a:endParaRPr lang="en-US" sz="13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помогают создать ясный и светлый образ небесного мира. Они делают описание простым, но выразительным и запоминающимся.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 придают тексту глубину: небо воспринимается как родной дом души, а песнь ангела — как духовная весть.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делает мир стихотворения живым: песнь звучит почти как действующее лицо, а память сохраняется как внутреннее чувство.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Немногочисленные средства выразительности работают очень точно. Благодаря им стихотворение остается цельным, спокойным и эмоционально сильным.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мотивы в стихотворении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Ангел как небесный вестник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ангел не просто появляется в ночной тишине, а приносит душе весть о ее небесном происхождении. Его образ связан со светом, чистотой и защитой, поэтому он воспринимается как добрый посланник между высшим миром и человеком.
</a:t>
            </a:r>
            <a:endParaRPr lang="en-US" sz="1164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 и начало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 в тексте напоминает о самом начале человеческого пути, когда душа еще близка к небу. Этот образ делает сцену особенно тихой и трогательной: рядом с младенцем звучит песнь, наполненная заботой и духовным смыслом, а не обычным земным шумом.
</a:t>
            </a:r>
            <a:endParaRPr lang="en-US" sz="1164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небо и память о рае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тона, небесные образы и мягкое сияние создают ощущение священного покоя. Через них в стихотворении возникает память о рае, которая не исчезает даже после рождения на земле и остается в душе как светлое внутреннее чувство.
</a:t>
            </a:r>
            <a:endParaRPr lang="en-US" sz="116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смысловые противопоставления в стихотворении.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строится на резком, но тихом противопоставлении идеального небесного мира и несовершенной земной жизни.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небесного и земного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 «Ангел»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строфа создает ощущение тихого света и покоя: перед читателем возникает мир, где все гармонично и ясно. Это настроение задает доверительный, почти молитвенный тон.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Лирическое настроение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строфе звучание становится более нежным и таинственным. Песнь ангела напоминает колыбельную, но в ней уже слышится скрытая грусть по утраченной близости с небом.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часть приносит ощущение земной разлуки. Жизнь человека показана как путь, в котором сохраняется память о прекрасном, но нет полного возвращения к нему.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чувство стихотворения двойственное: оно утешает светлым образом рая и одновременно вызывает тихую тоску. Именно поэтому текст запоминается как очень светлый и печальный.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Смысловое движение текста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 в стихотворении М. Ю. Лермонтова «Ангел»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относится к раннему периоду и уже показывает главный интерес поэта — к тайне души, ее происхождению и внутренней связи человека с высшим миром.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«Ангел» в раннем творчестве Лермонтова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видны черты, которые позже станут важными для Лермонтова: стремление к идеалу, чувство одиночества и размышление о том, почему земная жизнь не дает полного покоя.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«Ангел» выделяется серьезным, почти философским тоном. Даже в юном возрасте поэт умеет говорить о вере, красоте и духовной памяти кратко, но очень выразительно.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света к грусти происходит постепенно: резкого перелома нет, поэтому стихотворение звучит особенно мягко и цельно.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плавное угасание светлого настроения и усиление тихой печали к финалу.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настроения по строфам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 «Ангел»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684" y="1804453"/>
            <a:ext cx="251700" cy="22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2584" y="1791220"/>
            <a:ext cx="250200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9684" y="3473701"/>
            <a:ext cx="251700" cy="201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1834" y="3462514"/>
            <a:ext cx="251700" cy="2237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важно для школьного чтения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85135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объем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текст удобно разбирать на уроке: в нем легко увидеть тему, образы и настроение без перегрузки сложными деталями.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0350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чувствах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говорить о памяти, тоске, утешении и внутренней чистоте. Эти чувства знакомы даже младшим подросткам.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85135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символы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Ангел, небо, колыбель и свет учат читать текст не буквально, а как систему символов, где каждый образ несет смысл.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20350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 идеалу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что человеку важно помнить о красоте, добре и высшем начале. Это делает его актуальным и для школьников, и для взрослых.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образы стихотворения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над колыбелью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Представляется тихая ночь, где над спящим младенцем мерцает мягкий свет. В этой сцене нет движения и тревоги: только спокойное небо, тонкое сияние и ощущение бережной защиты, которое легко передать светлыми красками и плавными линиями.
</a:t>
            </a:r>
            <a:endParaRPr lang="en-US" sz="1382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и тихая песнь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образ связан с ангелом, чьи крылья едва различимы в полумраке. Его песнь будто растворяется в воздухе, оставляя после себя светлую грусть. Такая сцена подходит для иллюстрации с нежным фоном, мягким ореолом и очень спокойным настроением.
</a:t>
            </a:r>
            <a:endParaRPr lang="en-US" sz="134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835483"/>
            <a:ext cx="3805200" cy="15164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через ключевые слова раскрывается смысл стихотворения.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текста создается системой образов: каждое слово усиливает тему небесного начала и земной разлуки.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слова и их значение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М. Ю. Лермонтова «Ангел»
</a:t>
            </a:r>
            <a:endParaRPr lang="en-US" sz="13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стихотворения «Ангел»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показывает, что в человеке живет память о светлом и высшем мире. Через образ ангела поэт говорит о душе, утраченной гармонии и важности духовной красоты.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2026-05-22T21:52:32Z</dcterms:created>
  <dcterms:modified xsi:type="dcterms:W3CDTF">2026-05-22T21:52:32Z</dcterms:modified>
</cp:coreProperties>
</file>