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ax и её график: что важно знать на уроке алгебры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прямую пропорциональность, график и влияние коэффициента a.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встречается там, где одна величина меняется вместе с другой в одинаковое число раз: в цене, пути, массе, количестве страниц. Формула y = ax помогает быстро увидеть эту связь и проверить ответ без лишних вычислений.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прямая пропорциональность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функции y = ax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ax задаётся числом a. Именно оно определяет, как быстро меняется y при изменении x, поэтому две одинаковые формулы с разными a ведут себя по-разному.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начала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x = 0, произведение ax равно 0. Значит, график всегда проходит через начало координат O(0; 0), и эта точка становится опорной при построении.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&gt; 0, знак y совпадает со знаком x. Если a &lt; 0, знак y становится противоположным. Это сразу показывает, в какую сторону направлена прямая.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 = 0 получаем y = 0 для любого x. Тогда функция перестаёт меняться, а её график превращается в горизонтальную прямую, совпадающую с осью Ox.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a влияет на 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направление и крутизна прямой при разных значениях коэффициента a.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a определяет направление наклона, а модуль |a| — насколько прямая крутая.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ax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построение прямой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 плоскости записывается парой чисел (x; y). Первая координата показывает положение по горизонтали, вторая — по вертикали.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двух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график y = ax, обычно хватает двух точек. Если обе найдены верно, через них можно провести единственную прямую.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удобно брать точки (0; 0), (1; a), (2; 2a) и (-1; -a). Они быстро показывают, правильно ли вычислены значения функции.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y = 2x подойдут точки (0; 0), (1; 2), (2; 4), а для y = -2x — (0; 0), (1; -2), (2; -4).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формуле y = ax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формулой и координатной плоскостью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шкале хорошо видно, как меняется угол наклона прямой при изменении коэффициента.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|a|, тем круче график; отрицательный a меняет направление наклона.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значениям функции y = ax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прямых при разных значениях a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3" y="4753825"/>
            <a:ext cx="363825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&gt; 0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положительном коэффициенте знаки x и y совпадают: положительное x даёт положительное y, а отрицательное x — отрицательное y. Это удобно для быстрой проверки таблицы значений.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&lt; 0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отрицательный, знаки меняются на противоположные. Положительному x соответствует отрицательное y, а отрицательному x — положительное y, поэтому прямая убывает слева направо.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= 0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= 0 всегда получается y = 0, независимо от значения a. Эта точка помогает проверить, проходит ли график через начало координат.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правила знаков, легче заметить ошибку в вычислениях. Если в таблице значение не совпадает с ожидаемым знаком, значит, формулу или подстановку стоит перепроверить.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x и y при разных коэффициентах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16149"/>
            <a:ext cx="6463500" cy="2357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функций с одинаковым по модулю коэффициентом помогает увидеть изменение знака и симметрию графиков.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|a| значения y отличаются только знаком, поэтому графики расположены симметрично относительно оси Ox.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вычислений по формулам y = 2x и y = -2x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 функций y = 2x и y = -2x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случай: функция y = x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 равен единице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= 1, формула y = ax превращается в y = x. У каждого значения x появляется такое же значение y, поэтому точки удобно проверять по парам: (1; 1), (2; 2), (-1; -1). На координатной плоскости они ложатся на одну возрастающую прямую.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простая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x проходит через начало координат и одинаково наклонён к осям. Это хороший пример, с которого удобно начинать изучение прямой пропорциональности: на нём видно и рост функции, и связь между координатами каждой точки.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случай: функция y = -x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-1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 равен -1, каждая точка графика получается из значения x простым изменением знака. Поэтому положительным x соответствуют отрицательные y, а отрицательным x — положительные y.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Нисходящая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 = -x идёт слева направо вниз. Он проходит через начало координат и удобен для сравнения с y = x, потому что наклон у них одинаковый по крутизне.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можно взять точки (1; -1), (2; -2), (-1; 1) и (-2; 2). Все они лежат на одной прямой и помогают быстро проверить вычисления без сложных таблиц.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y = x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-x является отражением графика y = x относительно оси Ox. Меняется только направление наклона, а расстояние до осей для одинаковых по модулю x остаётся одинаковым.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масштабе хорошо видно, что при одинаковом модуле коэффициента прямые меняют только направление движения, а не степень наклона.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определяет рост или убывание, а модуль |a| — крутизну. При одинаковом |a| графики симметричны по направлению.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задания, 2024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функция меняется при a &gt; 0 и a &lt; 0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42220"/>
            <a:ext cx="428700" cy="342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2093" y="4185750"/>
            <a:ext cx="367763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подставлять в y = ax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x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функцию можно подставлять любое действительное число: целое, дробное, положительное или отрицательное. Поэтому область определения у y = ax не ограничена.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y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≠ 0, то при разных x получаются разные значения y. Значит, область значений тоже включает все действительные числа, без пропусков.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a = 0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 равен нулю, формула превращается в y = 0. Тогда все точки графика лежат на оси Ox, а значение функции не меняется.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важные ситуации: a &gt; 0, a &lt; 0, a = 0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знак коэффициента меняет вид графика и поведение функции.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коэффициент полностью задаёт направление прямой: вверх, вниз или без наклона. Это помогает быстро узнавать график по формуле.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«Функция y = ax»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покупок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тетрадь стоит 30 рублей, то общая цена зависит от количества тетрадей по формуле y = 30x. Чем больше покупка, тем больше сумма.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4668689" y="3142950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равномерном движении путь пропорционален времени. Если скорость постоянна и равна 5 км/ч, то за x часов получится y = 5x километров.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одинаковых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яблоко весит 150 г, то масса нескольких яблок равна y = 150x. Коэффициент показывает, сколько единиц приходится на один предмет.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прямой пропорциональности в 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график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построения функции y = ax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функцией y = ax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125648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формуле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путают y = ax с y = a + x. Но это разные зависимости: в первой x умножается на коэффициент, а во второй к x прибавляют число.
</a:t>
            </a:r>
            <a:endParaRPr lang="en-US" sz="1497" dirty="0"/>
          </a:p>
        </p:txBody>
      </p:sp>
      <p:sp>
        <p:nvSpPr>
          <p:cNvPr id="10" name="Text 3"/>
          <p:cNvSpPr txBox="1"/>
          <p:nvPr/>
        </p:nvSpPr>
        <p:spPr>
          <a:xfrm>
            <a:off x="2223259" y="2912619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начало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ax всегда проходит через точку (0; 0). Если эта точка не отмечена, построение сразу вызывает сомнение и требует проверки вычислений.
</a:t>
            </a:r>
            <a:endParaRPr lang="en-US" sz="1421" dirty="0"/>
          </a:p>
        </p:txBody>
      </p:sp>
      <p:sp>
        <p:nvSpPr>
          <p:cNvPr id="11" name="Text 4"/>
          <p:cNvSpPr txBox="1"/>
          <p:nvPr/>
        </p:nvSpPr>
        <p:spPr>
          <a:xfrm>
            <a:off x="4100826" y="3714785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со знаками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a легко перепутать знак у y. Чтобы избежать ошибки, полезно отдельно проверять, должен ли график возрастать или убывать.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89192" y="452456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точек в таблице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только одну-две точки, трудно убедиться, что все вычисления верны. Лучше использовать несколько значений x и проверить, лежат ли точки на одной прямой.
</a:t>
            </a:r>
            <a:endParaRPr lang="en-US" sz="1313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34334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нужно работать с дробными коэффициентами, например a = 0,5. Ошибка в умножении сразу меняет положение точки и искажает весь график.
</a:t>
            </a:r>
            <a:endParaRPr lang="en-US" sz="132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координатной сетке можно сравнить, как быстро растут значения функции при разных коэффициентах, если x увеличивается одинаково.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коэффициента, тем быстрее растёт y и тем круче прямая. При этом порядок точек остаётся линейным.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задания, 2024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наклон при росте |a|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случая полностью описывают поведение функции y = ax: возрастает, убывает или остаётся постоянной. Это помогает быстро узнавать график по формуле.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нужно запомнить: положительный коэффициент, отрицательный и нулевой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теме «Функция y = ax»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нужно запомнить о функции y = ax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ax показывает прямую зависимость между величинами и всегда задаёт прямую через начало координат. Коэффициент a определяет направление и крутизну, а таблица значений помогает без ошибок построить график.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2026-05-29T12:19:45Z</dcterms:created>
  <dcterms:modified xsi:type="dcterms:W3CDTF">2026-05-29T12:19:45Z</dcterms:modified>
</cp:coreProperties>
</file>