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союзные слова в русском языке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связать мысли точно и грамотно?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союзы и союзные слова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строить сложные предложения, точно передавать смысл и правильно ставить запятые. Без этого легко перепутать причину, условие или время и исказить мысль в тексте.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союз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184527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не называет предметы, признаки или действия. Его задача — соединять однородные члены, части сложного предложения или отдельные фрагменты текста, помогая речи быть связной и понятной.
</a:t>
            </a:r>
            <a:endParaRPr lang="en-US" sz="988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53880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Служебная часть речи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62700" y="433084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союзам относятся и, а, но, или, потому что, чтобы, если. Они встречаются в школьных текстах очень часто, поэтому их нужно уметь быстро узнавать и правильно использовать.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62700" y="402437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примеры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467267" y="350232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могут соединять слова, простые предложения в составе сложного и даже смысловые части высказывания. Благодаря им текст становится логичным и легче воспринимается на слух и на письме.
</a:t>
            </a:r>
            <a:endParaRPr lang="en-US" sz="984" dirty="0"/>
          </a:p>
        </p:txBody>
      </p:sp>
      <p:sp>
        <p:nvSpPr>
          <p:cNvPr id="16" name="Text 7"/>
          <p:cNvSpPr txBox="1"/>
          <p:nvPr/>
        </p:nvSpPr>
        <p:spPr>
          <a:xfrm>
            <a:off x="3467267" y="319585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 разные элементы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271833" y="267379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самостоятельных слов, союз не отвечает на вопросы и не выполняет синтаксическую роль. Он служит только для связи, а не для называния или описания.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271833" y="236732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является членом предложения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союзное слово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5175" y="1752603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Самостоятельное слово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35175" y="2099724"/>
            <a:ext cx="36510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Союзное слово не только связывает главную и придаточную части, но и сохраняет своё лексическое значение. Чаще всего это местоимения и наречия: который, где, когда, почему.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93988" y="1752603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Входит в придаточную часть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94000" y="2099725"/>
            <a:ext cx="348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союзное слово всегда связано с содержанием придаточной части. Оно выполняет там конкретную роль: подлежащего, дополнения или обстоятельства, а не просто служит для соединения.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35175" y="3418390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задать вопрос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635175" y="3765511"/>
            <a:ext cx="36510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Союзное слово обычно отвечает на вопрос из главной части: какой? где? когда? почему? Это важный признак, который помогает отличить его от обычного союза.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993988" y="3418390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Указывает на смысл связи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96550" y="3765500"/>
            <a:ext cx="35391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слова помогают не только соединять части предложения, но и уточнять место, время, причину или признак. Поэтому они делают сложное предложение более точным и выразительным.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964764"/>
            <a:ext cx="4839600" cy="19287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увидеть, чем союз отличается от союзного слова и почему это важно для пунктуации.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только соединяет части, а союзное слово ещё и входит в состав придаточной части. Это различие влияет на смысл и на постановку запятой.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7 класс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 союзное слово: основные отличия
</a:t>
            </a:r>
            <a:endParaRPr lang="en-US" sz="3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урока важно не запоминать все союзы сразу, а видеть их назначение: соединение, противопоставление, выбор или зависимость частей.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группа подсказывает, как связаны части предложения и где искать запятую.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союзов по значению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русского языка
</a:t>
            </a:r>
            <a:endParaRPr lang="en-US" sz="113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360250" y="3474000"/>
            <a:ext cx="15516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связывают равноправные элементы: однородные члены или простые предложения. Ни одна часть не зависит от другой, поэтому связь между ними выглядит одинаковой по смыслу.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60250" y="2891124"/>
            <a:ext cx="15516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соединяют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795599" y="3474000"/>
            <a:ext cx="15516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А, но, зато употребляются, когда нужно сопоставить, противопоставить или уточнить мысль. Такие союзы помогают заметить разницу между частями предложения и выделить контраст.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795599" y="2891124"/>
            <a:ext cx="15516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 союзы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077924" y="3474000"/>
            <a:ext cx="15516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ним относятся и, да в значении «и», тоже, также. Они показывают добавление или перечисление событий, предметов и признаков, делая высказывание более развернутым.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077924" y="2891124"/>
            <a:ext cx="15516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союзы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513273" y="3474000"/>
            <a:ext cx="15516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Или, либо, то… то выражают выбор, чередование или возможную замену одного действия другим. Они особенно удобны, когда говорящий не ограничивается одним вариантом.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513266" y="2891124"/>
            <a:ext cx="15516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Разделительные союзы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7230947" y="3474000"/>
            <a:ext cx="15516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части предложения стоят рядом как равные, без зависимости, перед вами сочинительный союз. Он связывает элементы по смыслу, но не делает одну часть главной, а другую — подчинённой.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7227949" y="2891124"/>
            <a:ext cx="15516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проверка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
</a:t>
            </a:r>
            <a:endParaRPr lang="en-US" sz="35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0350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 вводят придаточную часть, которая поясняет или уточняет главную. Без главной части придаточная обычно звучит неполно, потому что смысл у неё зависит от другой части.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зависимость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903325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правильно определить подчинительный союз, легче понять границы частей предложения и поставить запятую. Это один из самых полезных навыков при работе со сложными предложениями.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03300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 нужно узнавать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722333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и письме часто встречаются потому что, чтобы, если, когда, хотя, как будто. Эти слова особенно важны в сложноподчинённых предложениях, где одна часть объясняет другую.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722308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примеры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2541342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союзы помогают выразить причину, цель, условие, время, уступку или сравнение. Благодаря этому сложное предложение становится точнее и позволяет передать более тонкие смысловые оттенки.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41317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Передают разные отношения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в простом и сложном предложении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212250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может соединять однородные члены: Мама и папа пришли домой. Здесь союз и связывает два равноправных слова, а не части сложного предложения.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800505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простом предложении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076400" y="411488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примеров помогает увидеть разницу: в одном случае союз соединяет слова внутри предложения, в другом — самостоятельные части с разными грамматическими основами.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76400" y="3792890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схема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076400" y="311869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сложном предложении союз соединяет части: Я остался дома, потому что начался дождь. Здесь появляется зависимость одной части от другой, поэтому нужна запятая.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1076400" y="2796698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сложном предложении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признаков в сложном предложении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4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союз от союзного слова
</a:t>
            </a:r>
            <a:endParaRPr lang="en-US" sz="3496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075" y="2087925"/>
            <a:ext cx="3465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21463" y="2087925"/>
            <a:ext cx="28875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4363" y="2087921"/>
            <a:ext cx="462000" cy="462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союзные слова работают в предложении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2325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где, куда и откуда отвечают на вопрос о месте и помогают понять, где происходит действие. В придаточной части они не просто связывают предложения, но и уточняют пространственный признак.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2325" y="264430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место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31850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слова часто можно заменить вопросительным словом: кто, что, какой, где, когда. Благодаря этому легко увидеть, какую роль они выполняют внутри придаточной части и о чём именно сообщают.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531850" y="264425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Передают вопрос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6431375" y="3110467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Я знаю, где находится библиотека слово где связано с глаголом находится и указывает на место. Оно одновременно соединяет части сложного предложения и выполняет синтаксическую роль.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31375" y="2614450"/>
            <a:ext cx="2138400" cy="4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Входят в основу смысла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всегда проверяют по строению предложения: один и тот же союз может вести себя по-разному в разных конструкциях.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запятая нужна на границе частей сложного предложения; одиночный союз и внутри ряда однородных членов обычно её не требует.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ставится запятая при союзах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«Союзы и союзные слова»; обобщение школьных правил русского языка.
</a:t>
            </a:r>
            <a:endParaRPr lang="en-US" sz="113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перед союзом что
</a:t>
            </a:r>
            <a:endParaRPr lang="en-US" sz="3500" dirty="0"/>
          </a:p>
        </p:txBody>
      </p:sp>
      <p:sp>
        <p:nvSpPr>
          <p:cNvPr id="9" name="Text 2"/>
          <p:cNvSpPr txBox="1"/>
          <p:nvPr/>
        </p:nvSpPr>
        <p:spPr>
          <a:xfrm>
            <a:off x="783050" y="3939004"/>
            <a:ext cx="2178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какая часть предложения может существовать сама по себе. Именно к ней присоединяется придаточная часть, которую вводит союз что.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783050" y="3630825"/>
            <a:ext cx="21789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главную часть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091313" y="3939004"/>
            <a:ext cx="2178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что стоит между главной и придаточной частью, перед ним обычно ставится запятая. Сам союз не является членом предложения, поэтому он не мешает выделить границу двух частей.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6091313" y="3630825"/>
            <a:ext cx="21789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Поставить запятую на границе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437181" y="3939660"/>
            <a:ext cx="2178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что часто помогает передать сообщение, мысль или факт. В предложении Я понял, что урок уже начался он вводит придаточное изъяснительное и связывает его с главным сообщением.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437181" y="3630825"/>
            <a:ext cx="21789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смысл придаточной части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перед потому что, если, когда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5175" y="1752603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35175" y="2099724"/>
            <a:ext cx="36510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потому что запятая помогает показать объяснение действия или события. В предложении Мы остались дома, потому что пошёл дождь вторая часть называет причину.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93988" y="1752603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94000" y="2099725"/>
            <a:ext cx="348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если вводит зависимую часть, которая сообщает условие. В примере Если будет время, я прочитаю книгу запятая отделяет условие от основного сообщения.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35175" y="3418390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635175" y="3765511"/>
            <a:ext cx="36510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когда указывает, в какой момент происходит действие. В предложении Когда прозвенел звонок, урок начался запятая показывает границу между временным и главным сообщением.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993988" y="3418390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96550" y="3765500"/>
            <a:ext cx="35391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союзы чаще всего стоят перед придаточной частью, поэтому запятая обычно ставится именно перед ними. Она помогает сразу увидеть, где заканчивается одна мысль и начинается другая.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2031990"/>
            <a:ext cx="4535700" cy="17942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союзы и их значения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союз, его значение и короткий пример употребления в предложении.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союз может сразу подсказывать смысл связи между частями: соединение, противопоставление или причину. Это помогает быстрее выбирать нужную пунктуацию.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«Союзы и союзные слова»; примеры для 7 класса.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 союзов
</a:t>
            </a:r>
            <a:endParaRPr lang="en-US" sz="35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0350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что, где или когда иногда принимают за союз, хотя оно может быть союзным словом и выполнять роль члена предложения. Из-за этого неверно определяют структуру предложения.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роли слова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903325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союз или неверная пунктуация могут изменить смысл высказывания. Поэтому важно проверять не только слово, но и строение всего предложения.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03300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неточность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722333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ставить запятую перед одиночным союзом и в простом предложении с однородными членами. В таком случае знаки препинания нарушают связь между одинаковыми по роли словами.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722308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запятая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2541342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ученики забывают поставить запятую перед подчинительным союзом. Тогда граница между главной и придаточной частью становится незаметной, а смысл предложения читается труднее.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41317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запятой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не пропустить границу между частями и правильно определить нужный знак препинания.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пунктуацию в сложном предложении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8859"/>
            <a:ext cx="3911100" cy="14704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650" y="1508859"/>
            <a:ext cx="3911100" cy="14704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союзы звучат в разных стилях речи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325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книжной речи союзы помогают выстроить плавный рассказ и точно показать связь мыслей. На странице с описанием герой может сказать: Я пришёл, потому что меня позвали. Такая фраза звучит ясно и логично, как в небольшом школьном рассказе.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 из книги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2650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союз делает реплику короче и понятнее. Два одноклассника могут быстро договориться: Мы пойдём в парк, если не будет дождя. Несколько слов передают условие и сразу помогают продолжить разговор без лишних объяснений.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62650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разговор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начинается с вопроса: слово только соединяет части или ещё и является членом предложения.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выполняет синтаксическую роль, это союзное слово; если только связывает части, это союз. Запятая чаще всего ставится по границе между ними.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сравнения: союз, союзное слово, запятая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русского языка для 7 класса по теме сложного предложения.
</a:t>
            </a:r>
            <a:endParaRPr lang="en-US" sz="113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союзные слова помогают точно строить мысли и правильно оформлять сложные предложения. Если различать их роль, легче находить границы частей, ставить запятые и избегать смысловых ошибок.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союзах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2026-05-28T17:41:56Z</dcterms:created>
  <dcterms:modified xsi:type="dcterms:W3CDTF">2026-05-28T17:41:56Z</dcterms:modified>
</cp:coreProperties>
</file>