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экстремальные ситуации социального характера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 и защитить себя дома, в школе, на улице и в сети?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семикласснику важно знать правила безопасности
</a:t>
            </a:r>
            <a:endParaRPr lang="en-US" sz="176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подросток чаще бывает один: идет в школу, ездит в транспорте, общается в мессенджерах и посещает кружки. Именно в этих обычных ситуациях могут появиться давление, обман, грубость и скрытая угроза.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конфликты и насилие между людьми: драки, угрозы, вымогательство, кражи, похищение и захват заложников. Во всех случаях страдают безопасность и спокойствие человека.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социальным опасностям также относят буллинг, массовые беспорядки и террористические проявления. Их общий признак — намеренные действия людей, создающие риск для жизни, здоровья и свободы.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могут возникать в школе, на улице, в транспорте, дома или в интернете. Опасность не зависит только от места: важнее поведение людей и степень давления на жертву.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природных и техногенных угроз, здесь источник риска связан с человеческими поступками. Поэтому особенно важны внимательность, самоконтроль и умение вовремя обратиться за помощью.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опасным ситуациям социального характера
</a:t>
            </a:r>
            <a:endParaRPr lang="en-US" sz="178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рядом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исходит от агрессивных знакомых, незнакомцев, конфликтных компаний и интернет-мошенников. Иногда достаточно навязчивого разговора, просьбы или давления со стороны другого человека.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риск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если подросток спешит, остается один, отвлекается на телефон или не понимает, к кому обратиться. В такой момент труднее заметить угрозу и быстрее принять верное решение.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риска в обычной жизни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угрозы начинаются с давления или обмана и быстро переходят в более серьезную опасность.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ОБЖ: опасные ситуации социального характера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встречается угроза и чем она опасна для подростка.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социальных угроз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темы; распределение условное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сталкиваются с риском
</a:t>
            </a:r>
            <a:endParaRPr lang="en-US" sz="23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есть не только в безлюдных местах: опасные ситуации возникают и в привычной школьной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зоны внимания — школа и интернет; значит, безопасность нужна в повседневных контактах, а не только «на улице».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43079"/>
            <a:ext cx="325505" cy="260404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ситуации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Незнакомец слишком настойчив
</a:t>
            </a:r>
            <a:pPr algn="l" indent="0" marL="0">
              <a:lnSpc>
                <a:spcPct val="90000"/>
              </a:lnSpc>
              <a:buNone/>
            </a:pPr>
            <a:r>
              <a:rPr lang="en-US" sz="4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приближается без причины, задает личные вопросы, пытается задержать разговор или увести в сторону. Такое поведение часто означает попытку контроля, а не обычное общение.
</a:t>
            </a:r>
            <a:endParaRPr lang="en-US" sz="1235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просят никому не рассказывать о разговоре, требуют молчания или пугают последствиями, это тревожный сигнал. Добросовестные люди не требуют скрывать важную информацию.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вещи или деньги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Опасно, когда незнакомец просит телефон, деньги, пароль или предлагает «поделиться» ценными вещами. Любое требование под давлением может привести к потере имущества или к шантажу.
</a:t>
            </a:r>
            <a:endParaRPr lang="en-US" sz="1308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от других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человека стараются отделить от группы, не дают позвать друзей или взрослых и торопят с решением, ситуация становится рискованной. В одиночку защищаться намного труднее.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растерянность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страх, стыд, спешка или желание скрыть происходящее — важные внутренние сигналы. Они помогают понять, что нужно немедленно отойти к людям и попросить помощи.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при угрозе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социальной опасности дома, на улице, в школе или в сети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с незнакомыми людьми
</a:t>
            </a:r>
            <a:endParaRPr lang="en-US" sz="234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садитесь в чужую машину и не сообщайте незнакомцам адрес, номер класса, пароль, маршрут домой или время, когда взрослых не будет дома.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берите подарки, не соглашайтесь идти «показать дорогу» в одиночку и не выполняйте сомнительные просьбы без проверки. Любая неожиданная просьба требует осторожности.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незнакомец настаивает, сразу откажитесь и идите к взрослому, охраннику, полицейскому или другому безопасному человеку. Чем быстрее вы уйдете, тем меньше риск.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интернете и мессенджерах
</a:t>
            </a:r>
            <a:endParaRPr lang="en-US" sz="242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фальшивые аккаунты, сообщения с «призами», просьбы прислать фото, угрозы и шантаж. Нельзя передавать пароли, адрес, номер школы, геолокацию и коды из сообщений.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открывайте подозрительные ссылки и не отправляйте личные данные незнакомым людям. Даже дружелюбный тон в сети не гарантирует, что собеседник говорит правду.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сохраните переписку, сделайте скриншот, заблокируйте контакт и сразу сообщите родителям или учителю. В сети важно действовать спокойно и без промедления.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личной безопасности для школьников; актуально без привязки к дате.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могут реагировать на давление
</a:t>
            </a:r>
            <a:endParaRPr lang="en-US" sz="224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цель — быстро разорвать контакт и не оставаться наедине с тем, кто давит или угрожает.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уйти, позвать взрослого и сохранить доказательства; спор и агрессия почти всегда повышают риск.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— это не «шутка», а повторяющееся давление: насмешки, бойкот, слухи, угрозы и порча вещей. Он разрушает чувство безопасности и мешает спокойно учиться.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видны быстро: появляется тревога, портится сон, падает концентрация, ребенок не хочет идти в школу. Чем раньше о проблеме узнают взрослые, тем легче остановить травлю.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как форма социальной опасности
</a:t>
            </a:r>
            <a:endParaRPr lang="en-US" sz="243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сначала нужно обеспечить дистанцию и сразу подключить взрослых или экстренные службы; промедление повышает риск.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действиям в опасных социальных ситуациях; 112 — единый номер экстренной помощи в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помощью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что делать сначала и кого уведомить в разных опасных ситуациях.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толпе и при массовой панике
</a:t>
            </a:r>
            <a:endParaRPr lang="en-US" sz="2447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вместе с потоком, не останавливайтесь в середине и не идите против движения: резкое сопротивление может привести к падению и давке.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выйти к краю толпы, держите руки перед собой, прикрывайте грудь и голову. Обходите узкие проходы, лестницы и двери, где особенно тесно.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наклоняйтесь за упавшими вещами и не задерживайтесь. Даже без агрессии паника опасна тем, что люди получают травмы из-за тесноты и беспорядка.
</a:t>
            </a:r>
            <a:endParaRPr lang="en-US" sz="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подозрительном предмете или угрозе взрыва
</a:t>
            </a:r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для школы, улицы и общественных мест: главное — не трогать предмет и сразу сообщить взрослым.
</a:t>
            </a:r>
            <a:endParaRPr lang="en-US" sz="214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900" y="1610000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0306" y="164326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7746" y="3399004"/>
            <a:ext cx="443700" cy="3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на улице и в транспорте
</a:t>
            </a:r>
            <a:endParaRPr lang="en-US" sz="225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маршрут
</a:t>
            </a:r>
            <a:pPr algn="l" indent="0" marL="0">
              <a:lnSpc>
                <a:spcPct val="90000"/>
              </a:lnSpc>
              <a:buNone/>
            </a:pPr>
            <a:r>
              <a:rPr lang="en-US" sz="4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привычный путь до школы и дома, заранее знайте людные места, остановки и магазины. Это снижает растерянность и помогает быстрее найти безопасную точку рядом.
</a:t>
            </a:r>
            <a:endParaRPr lang="en-US" sz="133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Освещенные улицы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идти там, где есть фонари, витрины и люди. Хорошая видимость делает поведение окружающих заметнее и уменьшает вероятность остаться один на один с нарушителем.
</a:t>
            </a:r>
            <a:endParaRPr lang="en-US" sz="1350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не в одиночку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возможности ходите с друзьями или в группе. В компании легче заметить подозрительного человека, попросить помощи и не поддаваться давлению со стороны незнакомцев.
</a:t>
            </a:r>
            <a:endParaRPr lang="en-US" sz="1267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улицу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включайте громкую музыку в наушниках и чаще оглядывайтесь. Важно слышать шаги, сигналы транспорта и оклики людей, чтобы вовремя заметить опасность.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вещи в транспорте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или метро держите рюкзак и телефон при себе, не демонстрируйте ценности и стойте рядом с другими пассажирами. Так меньше риск кражи и толчеи.
</a:t>
            </a:r>
            <a:endParaRPr lang="en-US" sz="1414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школьной безопасности и алгоритмам поведения в опасных ситуациях; без привязки к дате.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обсудить с семьей безопасные места встречи и порядок действий, если телефон разрядился или пропала связь.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снижают не отдельные действия, а набор привычек: заметить, отказаться, уйти и быстро связаться со взрослыми.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безопасного поведения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короткий пример: потерялся в торговом центре, получил странное сообщение или увидел драку. Важно представить обстановку без спешки.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действий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первые шаги: остановиться, отойти, не скрывать проблему, не отвечать агрессией и сразу искать взрослого или безопасное место.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свой вариант с правильным алгоритмом. Так легче запомнить, что делать в реальной опасности и как не растеряться.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делает реакцию спокойнее и быстрее. Когда схема действий уже знакома, подросток реже ошибается под давлением.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усиливают опасность
</a:t>
            </a:r>
            <a:endParaRPr lang="en-US" sz="262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о проблеме дает нарушителю больше времени. Если ребенок стесняется рассказать взрослым, ситуация может быстро стать тяжелее и перейти в угрозу здоровью или безопасности.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Ответная агрессия и спор редко помогают. Они усиливают конфликт, привлекают лишнее внимание и делают поведение нападающего менее предсказуемым, особенно в группе или в переписке.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доверять незнакомцам, переходить по подозрительным ссылкам и сообщать личные данные. Так мошенники получают доступ к аккаунтам, деньгам, геолокации и другим сведениям.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справиться в одиночку почти всегда замедляет помощь. Лучше сразу обращаться к родителям, учителю, охране или по номеру 112, не дожидаясь ухудшения.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осознанности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социальные ситуации легче предотвратить, если замечать давление, не поддаваться на обман и сразу обращаться за помощью. Осознанность защищает здоровье, спокойствие и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2026-05-20T23:14:11Z</dcterms:created>
  <dcterms:modified xsi:type="dcterms:W3CDTF">2026-05-20T23:14:11Z</dcterms:modified>
</cp:coreProperties>
</file>