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кривые, многоугольники, окружность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планиметрии: линии, фигуры и их свойства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плоские фигуры в 9 классе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описывать реальные объекты, строить чертежи и решать задачи на длину, угол, периметр и площадь. Без них невозможно уверенно работать с геометрическими моделями и формулами.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кривая и её основные виды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кривая — это линия на плоскости, которая может быть прямой или искривлённой. Она служит общим понятием для многих геометрических линий и фигур.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кривая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линии есть два разных конца и они не совпадают, кривая называется незамкнутой. Такой вид встречается, например, у дуги, волны или обычного графика.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Незамкнутая кривая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 возвращается в начальную точку, образуя непрерывный контур. Её удобно использовать для описания границ фигур, которые ограничивают часть плоскости.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кривая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кривая не пересекает сама себя. Это важный признак для построения фигур без наложений, когда каждый участок линии идёт отдельно от остальных.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кривая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пересекает саму себя, она называется самопересекающейся. Такой случай показывает, что не каждая замкнутая кривая подходит для задания многоугольника.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Самопересекающаяся кривая
</a:t>
            </a:r>
            <a:endParaRPr lang="en-US" sz="9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как частный случай кривой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образуется из нескольких отрезков, соединённых друг с другом последовательно. Каждый новый отрезок меняет направление линии и создаёт характерные углы в местах соединения.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Звенья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ломаной называют звеньями, а точки их соединения — вершинами. Эти элементы удобно выделять при чтении чертежа и измерении отдельных частей фигуры.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длину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ломаной равна сумме длин всех её звеньев. Поэтому для вычисления нужно измерить каждый отрезок отдельно, а затем сложить полученные значения.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ломаная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начало и конец ломаной совпадают, она становится замкнутой. Такая линия может ограничивать плоскую фигуру и служить границей многоугольника.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линий и их признаки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отличать прямые, ломаные и кривые линии по их форме и поведению.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связаны с изгибами, наличием вершин и тем, возвращается ли линия в начальную точку.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понятия плоских линий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и его элементы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многоугольником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 — это часть плоскости, ограниченная замкнутой ломаной без самопересечений. Его граница отделяет внутреннюю область от внешней.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многоугольника — это его отрезки, а вершины — точки соединения сторон. Число сторон всегда совпадает с числом вершин.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внутри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многоугольника образуется внутренний угол. Именно по углам удобно сравнивать фигуры и изучать их свойства в дальнейших темах.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соединяет две несоседние вершины многоугольника. Такие отрезки помогают разбирать фигуру на более простые части и находить её свойства.
</a:t>
            </a:r>
            <a:endParaRPr lang="en-US" sz="12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сторон имеют разные многоугольники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фигуры напрямую связано с количеством её сторон. Это правило помогает быстро узнавать многоугольники и не путать их между собой.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вершин у фигуры; название всегда отражает число сторон.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названия многоугольников по числу сторон
</a:t>
            </a:r>
            <a:endParaRPr lang="en-US" sz="8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имеет треугольник, поэтому его часто используют как основу для изучения многоугольников.
</a:t>
            </a:r>
            <a:endParaRPr lang="en-US" sz="2651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число сторон у многоугольника начинается именно с треугольника. Его свойства служат отправной точкой для изучения более сложных фигур.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треугольника в школьном курсе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четырёхугольников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четыре стороны, четыре вершины и четыре угла. К этой группе относятся разные фигуры, которые отличаются расположением сторон и величиной углов.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 и все углы прямые. У прямоугольника противоположные стороны равны, а каждый угол тоже равен девяноста градусам.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отличается тем, что все его стороны равны. При этом его углы могут быть разными, поэтому он не всегда похож на квадрат.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попарно параллельны и равны. Эта фигура часто встречается в задачах на свойства сторон и углов.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только одна пара противоположных сторон параллельна. Именно этот признак помогает отличить её от других четырёхугольников при построении и анализе.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endParaRPr lang="en-US" sz="9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является ли фигура многоугольником
</a:t>
            </a:r>
            <a:endParaRPr lang="en-US" sz="1810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признакам замкнутой ломаной без самопересечений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1798" y="2278699"/>
            <a:ext cx="325237" cy="371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31839"/>
            <a:ext cx="350400" cy="311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правильные многоугольники удобны для изучения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длины. Это упрощает измерения, помогает быстро сравнивать фигуры и делает их удобными для точных построений на клетчатой бумаге и в чертеже.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правильной фигуры равны между собой. Поэтому её форма выглядит особенно аккуратно и предсказуемо, а расчёты углов в задачах становятся намного проще.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обычно имеют осевую и поворотную симметрию. Благодаря этому одна и та же фигура может совпадать сама с собой при отражении или повороте.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узорах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часто используют в орнаментах, плитке, мозаиках и архитектурных деталях. Повторение одинаковых элементов создаёт красивый, упорядоченный рисунок без лишней сложности.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в чём разница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центра. Она не включает внутреннюю область и используется как граница круглой фигуры.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состоит из самой окружности и всех точек внутри неё. Поэтому он занимает часть плоскости, а не только образует линию, как окружность.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и круга важны центр, радиус, диаметр, хорда и дуга. Эти элементы помогают описывать форму, строить чертежи и решать геометрические задачи.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окружностью, центром, радиусом и диаметром помогает увидеть, как связаны основные элементы. Такое изображение удобно для объяснения различий между линией и плоской фигурой.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424" y="1311375"/>
            <a:ext cx="522915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и их свойства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выделяется как самая длинная хорда, а радиус и диаметр напрямую связывают все точки окружности с её центром.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называются основные элементы окружности и чем они отличаются по назначению и положению.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из курса геометрии 9 класса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радиуса и диаметра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для любых значений радиуса зависимость остаётся одинаковой и не меняется от примера к примеру.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вдвое больше радиуса, поэтому при увеличении r значение d растёт строго пропорционально.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d = 2r, примеры для r = 2, 5 и 8 см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 число π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находят по формулам C = 2πr и C = πd. Обе записи равносильны, поэтому можно использовать ту, где удобнее известная величина.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π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приблизительно равно 3,14. Это бесконечная десятичная дробь, поэтому в вычислениях обычно берут приближённое значение, достаточное для школьных задач.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длины окружности нужна при расчётах колёс, часов, крышек, тарелок и других круглых предметов. Она помогает связывать измерение радиуса с реальным размером.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π позволяет точно находить длину границы круга и проверять результаты измерений. Это одна из самых часто используемых формул в теме окружности.
</a:t>
            </a:r>
            <a:endParaRPr lang="en-US" sz="11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8008" y="1779515"/>
            <a:ext cx="3276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04658" y="1779515"/>
            <a:ext cx="327600" cy="374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окружность и многоугольники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многоугольника можно провести окружность, если все его вершины лежат на ней. Такая конструкция особенно удобна для правильных фигур и помогает выявить их симметрию.
</a:t>
            </a:r>
            <a:endParaRPr lang="en-US" sz="1088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многоугольник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называют вписанным в окружность, когда его вершины располагаются на одной окружности. Это часто используют в геометрических построениях и при решении задач на чертеже.
</a:t>
            </a:r>
            <a:endParaRPr lang="en-US" sz="1081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построений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окружностью и многоугольником позволяет строить фигуры с равными расстояниями и одинаковыми углами. Поэтому она особенно полезна в школьной геометрии.
</a:t>
            </a:r>
            <a:endParaRPr lang="en-US" sz="108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мозаики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и мозаиках окружности и многоугольники часто сочетаются друг с другом. Повторяющиеся элементы создают гармоничный рисунок, где легко увидеть порядок и симметрию.
</a:t>
            </a:r>
            <a:endParaRPr lang="en-US" sz="10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основные плоские фигуры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простого геометрического объекта к более сложным фигурам и их свойствам.
</a:t>
            </a:r>
            <a:endParaRPr lang="en-US" sz="9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многоугольников и круга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 вопрос, сколько места занимает фигура на плоскости. Её используют, когда нужно сравнить размеры участков, листов бумаги, комнат или чертежей.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 квадрата находят по длинам сторон. Для этих фигур вычисления особенно удобны, потому что их границы состоят из прямых отрезков.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круг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связывают с основанием и высотой, а площадь круга — с радиусом и числом π. Так разные фигуры сравнивают по одной общей величине.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площади нужно в быту и учёбе: при расчёте пола, участка, страницы, чертежа или планировки помещения. Оно помогает оценивать реальный размер поверхности.
</a:t>
            </a:r>
            <a:endParaRPr lang="en-US" sz="12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плоских фигур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многоугольники отличаются от окружности и круга по строению границы и числу элементов.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многоугольников есть стороны и вершины, а окружность — это кривая линия без углов; круг отличается тем, что включает внутреннюю область.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фигур из темы «Плоские кривые, многоугольники, окружность»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плоских фигурах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фигуры отличаются способом построения и набором свойств: у кривых важны замкнутость и пересечения, у многоугольников — стороны и вершины, а у окружности — равное расстояние до центра. Эти идеи постоянно используются в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2026-06-03T09:54:49Z</dcterms:created>
  <dcterms:modified xsi:type="dcterms:W3CDTF">2026-06-03T09:54:49Z</dcterms:modified>
</cp:coreProperties>
</file>