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их 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действия и работа — в ярких картинках и играх.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блоке мы учим названия профессий, простые действия и короткие фразы о работе. Сначала смотрим на картинку, потом соединяем слова и говорим по образцу.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мир профессий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профессии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героем — короткое действие: teach, help, cook, drive. Такое соседство слов работает как подсказка для памяти. Ребёнок не просто читает слово, а связывает его с движением и профессией.
</a:t>
            </a:r>
            <a:endParaRPr lang="en-US" sz="111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 врач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появляются первые герои блока: teacher, doctor, cook и driver. У каждого своя форма, своё место и своё дело. Картинки помогают сразу увидеть человека и догадаться, что он делает.
</a:t>
            </a:r>
            <a:endParaRPr lang="en-US" sz="111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выглядят как маленькие сценки: школа, больница, кухня, дорога. По ним легко понять, где работает человек. Чем ярче изображение, тем быстрее запоминается новое слово — почти как по волшебству.
</a:t>
            </a:r>
            <a:endParaRPr lang="en-US" sz="11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1" y="3122027"/>
            <a:ext cx="4282440" cy="1601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43: соедини слово и картинку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героя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смотрят на картинки и ищут, кто учит, лечит, готовит или едет за рулём. Одна профессия — одно действие, поэтому выбирать нужно внимательно и без спешки.
</a:t>
            </a:r>
            <a:endParaRPr lang="en-US" sz="1296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соединяется с нужной картинкой. Teacher подходит к teach, cook — к cook, driver — к drive. Такая пара помогает запомнить оба слова сразу и не перепутать их.
</a:t>
            </a:r>
            <a:endParaRPr lang="en-US" sz="1296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можно сказать короткую фразу: The teacher teaches. The cook cooks. The driver drives. Повторение по образцу звучит просто и уверенно, а язык начинает работать почти сам.
</a:t>
            </a:r>
            <a:endParaRPr lang="en-US" sz="12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44: новые люди и их дела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на поле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Farmer работает на farm и grows food. Его легко узнать по полю и инструментам. Это слово показывает, как человек помогает людям через выращивание еды.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Медсестра в больнице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Nurse cares for sick people в hospital. Белый халат и спокойная улыбка подсказывают правильный ответ. Здесь важны забота, помощь и внимательность к каждому пациенту.
</a:t>
            </a:r>
            <a:endParaRPr lang="en-US" sz="1239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Полицейский в 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Police officer protects people on the street. У него серьёзная работа: следить за порядком и помогать людям в городе. Картинка с улицей сразу наводит на нужную мысль.
</a:t>
            </a:r>
            <a:endParaRPr lang="en-US" sz="127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на вызове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Fire fighter saves people at the station and at the fire. Эта профессия очень смелая и важная. На картинке обычно видно форму, машину и готовность действовать быстро.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44: выбери правильный ответ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больным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картинку и выбери того, кто cares for sick people. Правильный ответ подсказывают hospital, white coat и добрый взгляд. The nurse helps.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защищает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найди героя, который protects people. Это police officer: он стоит на street и следит за порядком. Короткая фраза помогает сразу назвать действие без длинного ответа.
</a:t>
            </a:r>
            <a:endParaRPr lang="en-US" sz="1296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выращивает еду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выбери, кто grows food. Это farmer on the farm. Ребёнок смотрит на поле, урожай и инструменты, а потом уверенно говорит: The farmer grows food.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45: люди вокруг нас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 assistant works in a shop and sells things. Прилавок, товары и улыбка помогают понять слово. Это занятие связано с людьми, которые покупают и продают каждый день.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Cleaner cleans rooms and keeps places tidy. Этого героя легко узнать по швабре, ведру и аккуратному виду. Работа простая на слух, но очень нужная на деле.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studies at school and learns new things. Здесь важно показать, что занятие бывает не только работой взрослых. Учёба тоже требует труда, терпения и любознательности.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Singer sings on stage and makes music sound bright. Картинка с микрофоном или сценой сразу подсказывает ответ. Это весёлый пример, который детям обычно особенно нравится.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1" y="3122027"/>
            <a:ext cx="4282440" cy="1601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45: короткий диалог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задаём вопрос: Who is this? По картинке ребёнок находит нужного героя и называет его: He is a singer. Короткий вопрос помогает начать разговор без страха.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отвечаем по образцу: What does he do? — He sings. Фраза маленькая, но очень полезная. Она учит говорить о профессии и действии сразу вместе.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и говори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картинок помогают сравнивать ответы и не путаться. Когда рядом видны герой и его действие, диалог запоминается легче. Получается почти игра в угадайку.
</a:t>
            </a:r>
            <a:endParaRPr lang="en-US" sz="12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818" y="2155903"/>
            <a:ext cx="2095916" cy="2643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8052" y="2155903"/>
            <a:ext cx="2095916" cy="2643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1974" y="2155903"/>
            <a:ext cx="2095916" cy="26431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5896" y="2155903"/>
            <a:ext cx="2095916" cy="264312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работы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40175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 works at school. В классе стоят парты, доска и книги, поэтому место легко узнать. Школьная сцена помогает понять, где проходит урок и кто там работает.
</a:t>
            </a:r>
            <a:endParaRPr lang="en-US" sz="921" dirty="0"/>
          </a:p>
        </p:txBody>
      </p:sp>
      <p:sp>
        <p:nvSpPr>
          <p:cNvPr id="16" name="Text 3"/>
          <p:cNvSpPr txBox="1"/>
          <p:nvPr/>
        </p:nvSpPr>
        <p:spPr>
          <a:xfrm>
            <a:off x="6848409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
</a:t>
            </a:r>
            <a:pPr algn="l" indent="0" marL="0">
              <a:lnSpc>
                <a:spcPct val="100000"/>
              </a:lnSpc>
              <a:buNone/>
            </a:pPr>
            <a:r>
              <a:rPr lang="en-US" sz="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Farmer works on a farm. Поле, растения и сельская техника сразу показывают нужное место. Такая картинка помогает связать профессию с землёй и урожаем.
</a:t>
            </a:r>
            <a:endParaRPr lang="en-US" sz="969" dirty="0"/>
          </a:p>
        </p:txBody>
      </p:sp>
      <p:sp>
        <p:nvSpPr>
          <p:cNvPr id="17" name="Text 4"/>
          <p:cNvSpPr txBox="1"/>
          <p:nvPr/>
        </p:nvSpPr>
        <p:spPr>
          <a:xfrm>
            <a:off x="4712331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
</a:t>
            </a:r>
            <a:pPr algn="l" indent="0" marL="0">
              <a:lnSpc>
                <a:spcPct val="100000"/>
              </a:lnSpc>
              <a:buNone/>
            </a:pPr>
            <a:r>
              <a:rPr lang="en-US" sz="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Assistant works in a shop. Прилавок, товары и покупатели делают картинку понятной. Здесь важно заметить, что работа связана с продажей и помощью в магазине.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2576253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Больница
</a:t>
            </a:r>
            <a:pPr algn="l" indent="0" marL="0">
              <a:lnSpc>
                <a:spcPct val="100000"/>
              </a:lnSpc>
              <a:buNone/>
            </a:pPr>
            <a:r>
              <a:rPr lang="en-US" sz="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Nurse works at hospital. Белый халат, кабинет и спокойная обстановка подсказывают ответ. Ребёнок видит, что это место, где людям помогают и заботятся о них.
</a:t>
            </a:r>
            <a:endParaRPr lang="en-US" sz="8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ведёт к действию, а действие — к подходящему месту работы.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46: собери цепочку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47: кто управляет транспортом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Taxi driver, bus driver, pilot и train driver помогают увидеть, что одна профессия связана с определённым транспортом. Ребёнок сразу понимает: кто-то везёт людей по дороге, а кто-то ведёт самолёт или поезд.
</a:t>
            </a:r>
            <a:endParaRPr lang="en-US" sz="1064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drive, fly и take people показывают главное действие каждого героя. Так проще запомнить не только название профессии, но и то, чем именно человек занимается каждый день.
</a:t>
            </a:r>
            <a:endParaRPr lang="en-US" sz="1117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ответ: автобус, самолёт или поезд сразу направляют мысль к нужному слову. Это делает задание понятным даже без длинного объяснения и помогает быстрее реагировать.
</a:t>
            </a:r>
            <a:endParaRPr lang="en-US" sz="1066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для 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закрепляют связь между словом и действием: The pilot flies. The bus driver drives. The train driver takes people. Повторение вслух делает материал прочным и уверенным.
</a:t>
            </a:r>
            <a:endParaRPr lang="en-US" sz="11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47: выбери слово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смотрит на картинку и называет транспорт. Если перед ним самолёт, нужен pilot; если автобус — bus driver; если поезд — train driver. Изображение ведёт к правильному слову.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подобрать действие: flies, drives или takes people. Действие подсказывает, чем занят человек, и помогает не спутать похожие профессии. Это короткая, но очень полезная проверка.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слова вся фраза звучит целиком: The pilot flies a plane. The bus driver drives a bus. The train driver drives a train. Так дети видят готовый образец.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48: творчество и спорт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рисует мир
</a:t>
            </a:r>
            <a:pPr algn="l" indent="0" marL="0">
              <a:lnSpc>
                <a:spcPct val="100000"/>
              </a:lnSpc>
              <a:buNone/>
            </a:pPr>
            <a:r>
              <a:rPr lang="en-US" sz="3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мастерской художника всегда есть краски, кисти и большой лист бумаги. Он draws, когда создаёт рисунок, и по картинке легко понять, что творчество начинается с простого штриха.
</a:t>
            </a:r>
            <a:endParaRPr lang="en-US" sz="872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 его идеи
</a:t>
            </a:r>
            <a:pPr algn="l" indent="0" marL="0">
              <a:lnSpc>
                <a:spcPct val="100000"/>
              </a:lnSpc>
              <a:buNone/>
            </a:pPr>
            <a:r>
              <a:rPr lang="en-US" sz="28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работает тихо и внимательно: он writes stories, придумывает героев и записывает их приключения. Для иллюстрации подходит стол, блокнот и много интересных идей, которые будто ждут своего часа.
</a:t>
            </a:r>
            <a:endParaRPr lang="en-US" sz="798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
</a:t>
            </a:r>
            <a:pPr algn="l" indent="0" marL="0">
              <a:lnSpc>
                <a:spcPct val="100000"/>
              </a:lnSpc>
              <a:buNone/>
            </a:pPr>
            <a:r>
              <a:rPr lang="en-US" sz="3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слышит ритм раньше остальных: он plays music, поёт или играет на инструменте. На картинке хорошо смотрятся ноты, сцена и радостные слушатели, которым хочется подпевать.
</a:t>
            </a:r>
            <a:endParaRPr lang="en-US" sz="872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Тренер ведёт к победе
</a:t>
            </a:r>
            <a:pPr algn="l" indent="0" marL="0">
              <a:lnSpc>
                <a:spcPct val="100000"/>
              </a:lnSpc>
              <a:buNone/>
            </a:pPr>
            <a:r>
              <a:rPr lang="en-US" sz="2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coach собирает команду, объясняет упражнения и помогает тренироваться. Его работа связана с движением, поддержкой и энергией, поэтому рядом уместны мяч, площадка и активные дети.
</a:t>
            </a:r>
            <a:endParaRPr lang="en-US" sz="8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48: описание по картинке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на 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человека с кистью, палитрой или листом бумаги. Можно сказать: an artist draws. Короткая фраза сразу соединяет героя, действие и нужное слово.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 работой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герой сидит за столом с тетрадью или ноутбуком, это подсказка для ответа: a writer writes. Ребёнок учится замечать детали и говорить по образцу без лишних слов.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картинке есть гитара, микрофон или ноты, подходит фраза: a musician plays music. Такой ответ легко произнести, а яркий предмет помогает не перепутать профессию.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глагола связывают профессии, действия и школьную практику.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блока 7, Steps 43–49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блоке используются 4 главных глагола для повторения: work, help, learn и make. Они соединяют все профессии урока и помогают говорить о занятиях очень простыми словами.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49: финальная практика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вспоминают профессию и подбирают к ней действие. Doctor helps, teacher teaches, cook cooks — каждое слово должно точно подойти к герою и его занятию.
</a:t>
            </a:r>
            <a:endParaRPr lang="en-US" sz="1269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произнести короткую фразу целиком. Ритм помогает запоминать: The farmer grows, The nurse helps, The driver drives. Повторение вслух делает ответ уверенным и быстрым.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проверить себя по картинке и убрать лишние варианты. Если действие не подходит, значит, нужно искать дальше. Такая игра учит внимательно смотреть и думать.
</a:t>
            </a:r>
            <a:endParaRPr lang="en-US" sz="126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 весь блок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дети собирают все знакомые слова в одну игру и отвечают без долгой паузы. Так блок повторяется легко, а профессии остаются в памяти надолго.
</a:t>
            </a:r>
            <a:endParaRPr lang="en-US" sz="13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43 знакомит с первыми профессиями и простыми действиями. Дети учат слова teacher, doctor, cook и driver, чтобы связать человека, работу и место, где он находится.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1919435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44 добавляет новых героев: farmer, nurse, police officer и fire fighter. В словаре появляются действия grow, care, protect и save, которые показывают пользу каждой профессии.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452628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45 расширяет тему: shop assistant, cleaner, student и singer. Здесь дети видят, что занятия бывают не только работой, но и учёбой, творчеством и повседневными делами.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4909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46 соединяет профессию с местом работы: school, hospital, shop и farm. Теперь ребёнок может сказать, где именно работает человек, и собрать полную языковую цепочку.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041334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Steps 47–49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47–49 повторяют весь блок через транспорт, творчество, спорт и финальную игру. В конце дети уверенно используют модели He is a… и She is a…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шагов 43–49
</a:t>
            </a:r>
            <a:endParaRPr lang="en-US" sz="2000" dirty="0"/>
          </a:p>
        </p:txBody>
      </p:sp>
      <p:sp>
        <p:nvSpPr>
          <p:cNvPr id="15" name="Text 6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тренируемся на уроке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12744" y="1575853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и объясни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соединяют картинку и слово: профессия, действие и место работы должны стать одной логичной парой. Такой формат помогает не просто угадывать, а понимать смысл.
</a:t>
            </a:r>
            <a:endParaRPr lang="en-US" sz="942" dirty="0"/>
          </a:p>
        </p:txBody>
      </p:sp>
      <p:sp>
        <p:nvSpPr>
          <p:cNvPr id="12" name="Text 3"/>
          <p:cNvSpPr txBox="1"/>
          <p:nvPr/>
        </p:nvSpPr>
        <p:spPr>
          <a:xfrm>
            <a:off x="612744" y="2231211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правильное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выбор ответа. Ребёнок смотрит на героя, вспоминает слово и отмечает правильный вариант. Это коротко, понятно и не утомляет даже после нескольких заданий.
</a:t>
            </a:r>
            <a:endParaRPr lang="en-US" sz="942" dirty="0"/>
          </a:p>
        </p:txBody>
      </p:sp>
      <p:sp>
        <p:nvSpPr>
          <p:cNvPr id="13" name="Text 4"/>
          <p:cNvSpPr txBox="1"/>
          <p:nvPr/>
        </p:nvSpPr>
        <p:spPr>
          <a:xfrm>
            <a:off x="612744" y="2886569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ученики собирают фразу из готовых частей. Например, The nurse helps или The farmer grows food. Такая работа тренирует порядок слов и уверенность в ответе.
</a:t>
            </a:r>
            <a:endParaRPr lang="en-US" sz="942" dirty="0"/>
          </a:p>
        </p:txBody>
      </p:sp>
      <p:sp>
        <p:nvSpPr>
          <p:cNvPr id="14" name="Text 5"/>
          <p:cNvSpPr txBox="1"/>
          <p:nvPr/>
        </p:nvSpPr>
        <p:spPr>
          <a:xfrm>
            <a:off x="612744" y="3541927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и ответь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помогает говорить по образцу: Who is this? What does he do? Ответы остаются короткими, но звучат как настоящая речь, а не просто набор слов.
</a:t>
            </a:r>
            <a:endParaRPr lang="en-US" sz="942" dirty="0"/>
          </a:p>
        </p:txBody>
      </p:sp>
      <p:sp>
        <p:nvSpPr>
          <p:cNvPr id="15" name="Text 6"/>
          <p:cNvSpPr txBox="1"/>
          <p:nvPr/>
        </p:nvSpPr>
        <p:spPr>
          <a:xfrm>
            <a:off x="612744" y="4197285"/>
            <a:ext cx="3635257" cy="547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ребёнок описывает героя по картинке: who he is, what he does and where he works. Это уже маленький устный успех перед итоговой викториной.
</a:t>
            </a:r>
            <a:endParaRPr lang="en-US" sz="9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быстрого повторения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рабочие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быстро узнают teacher, doctor и cook по картинке, затем называют действие: teaches, helps, cooks. Такой способ повторения помогает помнить слово целиком, а не по отдельности.
</a:t>
            </a:r>
            <a:endParaRPr lang="en-US" sz="1382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работают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Farmer, nurse и driver легко связываются с полем, больницей и транспортом. Когда рядом есть место работы, ответ находится быстрее, а нужное слово вспоминается почти без подсказки.
</a:t>
            </a:r>
            <a:endParaRPr lang="en-US" sz="1382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Pilot и artist особенно ярко запоминаются через движение и образ: flies a plane, draws a picture. Картинка, действие и профессия складываются в одну понятную цепочку.
</a:t>
            </a:r>
            <a:endParaRPr lang="en-US" sz="1382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Готовимся к финалу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проходит как игра: посмотри, назови, подбери. Чем быстрее ребёнок соединяет слово, действие и место, тем увереннее он чувствует себя перед викториной и проектом.
</a:t>
            </a:r>
            <a:endParaRPr lang="en-US" sz="13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блока 7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блоке 7 дети повторили слова о людях и их занятиях, сыграли в мини-викторину и попробовали сказать о своей мечте: I want to be… because…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2026-07-25T10:26:02Z</dcterms:created>
  <dcterms:modified xsi:type="dcterms:W3CDTF">2026-07-25T10:26:02Z</dcterms:modified>
</cp:coreProperties>
</file>