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«Рикки-Тикки-Тави»: сказка о смелости, дружбе и защите дома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Малютка мангуст Рикки-Тикки противостоит змеям и защищает тех, кто слабее.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1894 году Редьярд Киплинг опубликовал «Рикки-Тикки-Тави» в сборнике «Книга джунглей». Он родился в 1865-м, долго жил в Индии и хорошо знал природу, животных и быт. Поэтому история кажется живой и правдоподобной.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Редьярд Киплинг: почему эта сказка стала частью «Книги джунглей»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1781" y="1162275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1381" y="1162275"/>
            <a:ext cx="301388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происходят события сказки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как «карта опасности»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разворачивается в саду: тропинки, кусты и стены образуют запутанное пространство. В таком месте легко скрыться, и угроза постоянно прячется поблизости.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английской семьи в Индии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садом находится дом английской семьи. Для героев он кажется обычным местом жизни, но именно здесь опасность становится особенно заметной и опасной.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проходы и укрытия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держит напряжение за счёт деталей: дорожки ведут к тесным уголкам, а укромные места позволяют врагу нападать из неожиданного положения.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Норки змей и скрытое ожидание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важны норки, где могут прятаться кобры. Это создаёт ощущение ожидания: герой не просто борется, а заранее чувствует момент, когда враг может появиться.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1000" y="2543279"/>
            <a:ext cx="3697800" cy="2430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5050" y="450100"/>
            <a:ext cx="3151200" cy="18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Рикки-Тикки — главный герой сказки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320175" y="590200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Маленький, но быстрый и внимательный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Рикки-Тикки — молодой мангуст: он не велик по размеру, зато необыкновенно быстр и смел. Он любопытен, замечает детали и мгновенно реагирует на опасность, как настоящий наблюдательный зверь. 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320050" y="2934125"/>
            <a:ext cx="4327800" cy="16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без желания славы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поступки не похожи на погоню за героической славой. Рикки-Тикки действует ради спасения других, потому что считает долгом защищать тех, кто слабее. Так сказка показывает нравственный смысл смелости.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— мальчик Тедди и его родители. Тедди быстро доверяет Рикки-Тикки и принимает его как друга. Через это мы видим, что защита нужна не «вдали», а прямо рядом. 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в сказке показан спокойным и рассудительным. Он не поддаётся панике и помогает воспринимать происходящее трезво. Его спокойствие подчёркивает ценность реальной, а не показной смелости. 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— заботливая и тревожная: она остро чувствует опасность и переживает за близких. Именно через эту семью становится особенно ясно: змеям не нужно «приходить в гости», они могут угрожать обычному дому.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людей, которую охраняет мангуст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 и Нагайна — кобры, которые живут поблизости и представляют смертельную угрозу. Их появление делает сад и дом пространством, где каждая тень может означать нападение или подготовку к нему. 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Нагайна особенно опасна: она хитра, терпелива и может нападать неожиданно. В сказке это выражено через образ врага, который не спешит, а выбирает удобный момент, чтобы победить страхом. 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Змеи противопоставлены Рикки-Тикки по смыслу: они связаны с коварством, тревогой и разрушением. Поэтому борьба становится не просто схваткой, а проверкой характера и ответственности героя.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 и Нагайна — главные враги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разворачивается сюжет сказки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событий от появления героя до финальной победы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пространства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Рикки-Тикки изучает дом: прислушивается к звукам и осторожно осматривает незнакомые места. Он не торопится, потому что каждая деталь может подсказать, где скрывается опасность.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угрозы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он быстро понимает, что вокруг есть риск: в поведении среды ощущается чужое присутствие. Герой сохраняет спокойствие и умеет не теряться, даже когда обстановка меняется.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 и приспособление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превращаются в действия: Рикки-Тикки подстраивается под новое окружение. Эти эпизоды показывают его природный инстинкт и умение заранее готовиться к возможной схватке.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испытание героя в новом доме
</a:t>
            </a:r>
            <a:endParaRPr lang="en-US" sz="2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725" y="2776955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8525" y="2770325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6456" y="5236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2800" y="523600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Рикки-Тикки и Тедди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с первой 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Тедди не боится необычного помощника и быстро доверяет Рикки-Тикки. Со стороны ребёнка это выглядит по-детски просто, но именно доверие запускает цепочку событий, ведущих к спасению.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через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Рикки-Тикки отвечает дружбе конкретными действиями: он оберегает мальчика и реагирует на угрозы быстрее, чем успевает испугаться взрослый. Так дружба в сказке становится делом, а не словами.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по взглядам и сигналам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отношения строятся так, что герой замечает опасность раньше и предупреждает окружающих своим поведением. Тедди, в свою очередь, видит уверенность мангуста и спокойнее переживает напряжённые моменты.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связь на фоне 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вокруг постоянная угроза, между героями сохраняется тепло. В сказке дружба делает историю не только напряжённой, но и эмоционально убедительной: страх легче выдержать рядом с тем, кто рядом помогает.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перечисляет ключевые черты: у Рикки-Тикки — смелость и ум, у змей — скрытность и нападение. Победа зависит от характера, а не от «размера».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в конфликте выигрывает тот, кто действует точно и решительно. Смелость героя усиливается сообразительностью и верностью, а не грубой силой.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качеств персонажей по содержанию сказки Р. Киплинга «Рикки-Тикки-Тави» (в рамках заданного пересказа).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героев: кто на чьей стороне
</a:t>
            </a:r>
            <a:endParaRPr lang="en-US" sz="2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1790" y="1734625"/>
            <a:ext cx="1626871" cy="2093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сказки и их роль в сюжете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Рикки-Тикки не действует в одиночку: каждый персонаж по-своему влияет на конфликт и помогает раскрыть главную мысль произведения о защите слабых и верности.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персонажи показывают конфликт с разных сторон: опасность, забота и решение. Это помогает понять нравственный вывод: защищать нужно не громко, а поступками.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сказки Р. Киплинга «Рикки-Тикки-Тави».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решительность проявляются в действиях, а не в громких словах: Рикки-Тикки берёт на себя ответственность за безопасность дома и не отступает перед угрозой. 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и дружба связывают героя и мальчика Тедди: их отношения держатся на поступках и взаимной готовности поддержать друг друга в трудный момент. 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шире, чем личный страх: опасность в саду касается всех, поэтому каждый шаг Рикки-Тикки ведёт к защите слабых и сохранению порядка. 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проста: даже маленький герой способен совершить большое дело. Храбрость связана не с размером, а с готовностью поступать правильно.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Смелость, которая умеет думать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Рикки-Тикки не бросается в бой вслепую: он наблюдает, прислушивается к звукам, оценивает риск. Именно поэтому его храбрость становится не просто отвагой, а умным выбором. Школьникам близко, что страх можно преодолеть разумом и действиями.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размер не решает — решает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Рикки-Тикки маленький, но действует быстро и точно, словно читая пространство вокруг. Его настороженность превращает обычный дом в территорию безопасности. Так образ героя доказывает: сила начинается с внимания и внутренней готовности спасать.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маленького, но сильного героя
</a:t>
            </a:r>
            <a:endParaRPr lang="en-US" sz="2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доля — смелость, но она работает вместе с вниманием и ответственностью: герой побеждает потому, что действует последовательно. 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баланс качеств: одна храбрость без ума не спасла бы. Победа строится на сочетании разных сил характера.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2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качеств героя по заданной в сценарии схеме (смелость 40%, ответственность 25%, наблюдательность 20%, верность 15%).
</a:t>
            </a:r>
            <a:endParaRPr lang="en-US" sz="62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характере Рикки-Тикки
</a:t>
            </a:r>
            <a:endParaRPr lang="en-US" sz="2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движется быстро: короткие напряжённые эпизоды сменяют друг друга, и читатель постоянно ожидает, что угроза проявится вновь.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и звуковые детали делают сценки «живыми»: звуки, паузы и реакции персонажей усиливают ощущение опасности в саду и доме.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Киплинг ярко описывает движения животных, а язык сказки остаётся простым и динамичным. Поэтому события легко представить и проще запомнить.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сказки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15269" y="1162275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37725" y="1162275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сказка запоминается читателям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маленького защитника и опасных змей построено так, что напряжение растёт постепенно. У читателя есть ощущение, что от героя зависит безопасность близких.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и динамика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движение, встречи, тревоги и ночные ожидания. Даже без сложных объяснений события держат внимание благодаря смене ситуаций.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подводит итог: храбрость, верность и доброта помогают победить страх. Главный герой действует не ради славы, а ради других людей.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итог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опасности возвращается спокойствие, а дом вновь становится местом уюта. Такой счастливый поворот создаёт эмоциональное облегчение и уверенность.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Мангусты в целом известны своей ловкостью и быстротой, поэтому образ Рикки-Тикки воспринимается как убедительный. Поведение героя перекликается с природными качествами животных.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Кобры встречаются в Индии и действительно опасны. В сказке их «опасность рядом» работает как художественное отражение реального природного риска.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Киплинг опирался на наблюдения, поэтому животные в истории ведут себя правдоподобно. Благодаря этому чтение расширяет представление о мире животных.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реальной природой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11043" y="1444350"/>
            <a:ext cx="1938565" cy="3090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эпизодов по тексту сказки Р. Киплинга «Рикки-Тикки-Тави».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приближает развязку: сначала читатель понимает, что дом не защищён окончательно, затем угрозы становятся всё ближе, а финальная схватка становится неизбежной.
</a:t>
            </a:r>
            <a:endParaRPr lang="en-US" sz="1046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принцип построения напряжения: от первых признаков угрозы к осмысленному плану и кульминации. Читатель постепенно «подводится» к финалу.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Эпизоды, которые усиливают напряжение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Рикки-Тикки от опасности к победе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действий героя: от оценки ситуации — к смелому, умному шагу и спасению семьи.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341" y="208425"/>
            <a:ext cx="4380518" cy="468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3700" y="586450"/>
            <a:ext cx="3882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сказка Киплинга
</a:t>
            </a:r>
            <a:endParaRPr lang="en-US" sz="2030" dirty="0"/>
          </a:p>
        </p:txBody>
      </p:sp>
      <p:sp>
        <p:nvSpPr>
          <p:cNvPr id="6" name="Text 1"/>
          <p:cNvSpPr txBox="1"/>
          <p:nvPr/>
        </p:nvSpPr>
        <p:spPr>
          <a:xfrm>
            <a:off x="423700" y="2035825"/>
            <a:ext cx="3470700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«Рикки-Тикки-Тави» соединяет приключенческий сюжет и важный нравственный смысл: сказка учит смелости, ответственности, дружбе и верности тем, кого нужно защищать. Маленький мангуст побеждает умом, отвагой и добротой.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2026-05-15T05:00:32Z</dcterms:created>
  <dcterms:modified xsi:type="dcterms:W3CDTF">2026-05-15T05:00:32Z</dcterms:modified>
</cp:coreProperties>
</file>