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многогранники: симметрия и формы в геометрии
</a:t>
            </a:r>
            <a:endParaRPr lang="en-US" sz="325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где красота подчиняется строгому порядку.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в стереометрии
</a:t>
            </a:r>
            <a:endParaRPr lang="en-US" sz="2111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знакомит с объёмными фигурами, их гранями, рёбрами и вершинами. Она помогает увидеть, как симметрия и одинаковое окружение вершины создают особые многогранники между простыми и сложными формами.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архимедовых тел; учебный материал по стереометрии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архимедовых тел как единая группа
</a:t>
            </a:r>
            <a:endParaRPr lang="en-US" sz="267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тела группы построены по общему принципу: одинаковые вершины и правильные многоугольники в гранях. Различаются они способом построения и набором граней.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объединяет не внешний вид, а одинаковая схема вершин и высокая симметрия, поэтому они рассматриваются как один класс.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выпуклых полуправильных многогранников выделяют в класс архимедовых тел.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архимедовых тел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полный список важен для классификации: если вершины устроены одинаково и все рёбра равны, тело можно отнести к архимедовым.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полуправильные многогранники отличаются от правильных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не одинаковы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многогранника все грани одного вида, а у полуправильного в одной фигуре сочетаются разные правильные многоугольники, например треугольники и квадраты.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устроены одинаково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грани, вокруг каждой вершины повторяется один и тот же порядок. Это сохраняет строгую симметрию и делает фигуру легко узнаваемой.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равной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длина рёбер помогает соединять разные правильные многоугольники без нарушения формы. Поэтому такие многогранники выглядят гармонично и закономерно.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тела стоят между полностью правильными многогранниками и более свободными пространственными формами, сохраняя порядок, но допуская разнообразие граней.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766887"/>
            <a:ext cx="4724400" cy="17438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занимают середину между строгой правильностью и более свободными формами; именно поэтому они особенно удобны для изучения симметрии.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многогранников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классы пространственных фигур по строению граней, вершинам и симметрии.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многогранников
</a:t>
            </a:r>
            <a:endParaRPr lang="en-US" sz="267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архимедовых тел именно 13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должно быть выпуклым, составленным из правильных многоугольников и иметь одинаковую схему вершин. Если хотя бы одно условие нарушено, фигура уже не входит в список.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число схем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Комбинаций правильных граней и одинаковых вершин существует немного. Геометрические ограничения быстро отсеивают неподходящие варианты, поэтому полный перечень оказывается коротким.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семейства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список входят усечённые, квазиправильные и некоторые другие формы. Каждое семейство даёт несколько тел, но вместе они образуют законченный набор.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классификация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Архимедовы тела — это не случайный набор примеров, а завершённая классификация. Все возможные выпуклые полуправильные многогранники уже описаны и перечислены.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Кубооктаэдр как самый наглядный пример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Кубооктаэдр состоит из треугольников и квадратов. Такое сочетание удобно для изучения, потому что сразу видно, как разные правильные многоугольники образуют одну симметричную фигуру.
</a:t>
            </a:r>
            <a:endParaRPr lang="en-US" sz="128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многогранника 12 вершин и 24 ребра. Все рёбра равны, поэтому фигура сохраняет аккуратные пропорции и выглядит очень устойчивой.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сходятся два треугольника и два квадрата. Повторяющийся порядок граней помогает понять, почему кубооктаэдр относится к полуправильным многогранникам.
</a:t>
            </a:r>
            <a:endParaRPr lang="en-US" sz="1265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легко заметить чередование граней. Именно поэтому кубооктаэдр часто используют как первый пример для объяснения симметрии и связи между разными правильными многоугольниками.
</a:t>
            </a:r>
            <a:endParaRPr lang="en-US" sz="1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Икосододекаэдр: сочетание треугольников и пятиугольников
</a:t>
            </a:r>
            <a:endParaRPr lang="en-US" sz="1695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тела 30 рёбер и 32 вершины. Эти значения показывают, насколько сложной может быть симметричная фигура, оставаясь выпуклой и строго упорядоченной.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повторяется один и тот же набор граней. Благодаря этому икосододекаэдр сохраняет высокую симметрию и подчиняется тем же правилам, что и другие архимедовы тела.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известными телами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соединяет свойства икосаэдра и додекаэдра. Поэтому икосододекаэдр удобно рассматривать как мост между двумя знаменитыми правильными многогранниками.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граней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Икосододекаэдр объединяет 20 треугольников и 12 пятиугольников. Такое сочетание сразу отличает его от более простых фигур и делает очень выразительным примером полуправильного многогранника.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получается одно и то же значение 2, значит формула Эйлера выполняется и для полуправильных многогранников.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выпуклых многогранников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Эйлера на примерах
</a:t>
            </a:r>
            <a:endParaRPr lang="en-US" sz="2554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выпуклых многогранников можно проверить, что связь между вершинами, рёбрами и гранями остаётся одинаковой.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полуправильных многогранников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правильной фигуры к выпуклому телу с одинаковыми вершинами и высокой симметрией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правильный многогранник или призму с равными рёбрами и симметрией. Такая фигура служит основой для дальнейшего преобразования.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Срез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аккуратно срезают, и на их месте появляются новые грани. При этом сохраняется выпуклость и общий порядок соединения граней.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более сложное, но по-прежнему симметричное тело. Его грани могут быть разными правильными многоугольниками, как у усечённого куба.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Усечение как способ построения полуправильных тел
</a:t>
            </a:r>
            <a:endParaRPr lang="en-US" sz="191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перечню 13 архимедовых тел; значения отражают частоту встречаемости типов граней
</a:t>
            </a:r>
            <a:endParaRPr lang="en-US" sz="871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правильные многоугольники встречаются чаще всего
</a:t>
            </a:r>
            <a:endParaRPr lang="en-US" sz="172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архимедовых телах встречаются треугольники и квадраты: именно их проще сочетать без нарушения одинаковости вершин.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многоугольник, тем легче сохранить равные рёбра и высокую симметрию фигуры.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09" y="1471987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симметрии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может совпадать сама с собой после поворота вокруг оси. Это означает, что её части расположены очень равномерно и подчиняются строгому порядку.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вершине повторяется один и тот же набор граней. Благодаря этому поверхность выглядит цельной, а строение тела легко описывать и сравнивать.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осей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тел несколько осей симметрии, поэтому они особенно выразительны. Такая повторяемость помогает строить модели и объяснять пространственные формы наглядно.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правильными многогранниками
</a:t>
            </a:r>
            <a:endParaRPr lang="en-US" sz="2573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исходное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отправной точкой служит правильный многогранник: куб, тетраэдр или икосаэдр. У него уже есть нужная симметрия и равные рёбра, поэтому удобно выполнять преобразование.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вершины и грани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усечении или другом преобразовании часть вершин срезают, а на их месте возникают новые правильные многоугольники. Так одна простая фигура превращается в более сложную.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строгий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появление разных граней, около каждой вершины сохраняется один и тот же набор. Именно это делает новую фигуру полуправильной, а не произвольной.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примеров сочетаются разные правильные грани, но структура остаётся регулярной и симметричной.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стандартных архимедовых тел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правильные многоугольники образуют некоторые полуправильные тела и сколько граней каждого вида они содержат.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полуправильных многогранников и их состав
</a:t>
            </a:r>
            <a:endParaRPr lang="en-US" sz="186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формы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 молекулярные модели
</a:t>
            </a:r>
            <a:pPr algn="l" indent="0" marL="0">
              <a:lnSpc>
                <a:spcPct val="90000"/>
              </a:lnSpc>
              <a:buNone/>
            </a:pPr>
            <a:r>
              <a:rPr lang="en-US" sz="32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многогранники помогают описывать строение некоторых кристаллов и пространственных моделей в химии. На рисунках такие формы выглядят как аккуратные объёмные решётки, где каждая грань поддерживает общий порядок и равновесие.
</a:t>
            </a:r>
            <a:endParaRPr lang="en-US" sz="96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 каркасные конструкции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полуправильные формы используют как основу куполов, павильонов и лёгких каркасов. Их геометрия помогает распределять нагрузку, поэтому конструкция остаётся прочной, устойчивой и визуально выразительной.
</a:t>
            </a:r>
            <a:endParaRPr lang="en-US" sz="104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объекты и макеты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многогранники часто делают в виде учебных моделей, светильников и дизайнерских предметов. Равномерная форма привлекает внимание, а повторяющиеся элементы делают объект аккуратным и легко узнаваемым.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формы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полуправильный многогранник
</a:t>
            </a:r>
            <a:endParaRPr lang="en-US" sz="2092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рёбра имеют одинаковую длину, это первый важный признак. Он помогает отличить такие тела от более произвольных многогранников с разными размерами сторон.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какой набор граней сходится в каждой вершине. У полуправильного многогранника этот порядок везде одинаковый, даже если сами грани различаются по виду.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грани должны быть правильными многоугольниками: треугольниками, квадратами, пятиугольниками и другими. Именно правильность граней обеспечивает аккуратную симметричную форму.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нескольких типов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одной фигуре сочетаются, например, треугольники и квадраты или треугольники и пятиугольники, а вершины остаются одинаковыми, перед вами полуправильное тело.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геометрии и примерам применения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 математики и смежных наук
</a:t>
            </a:r>
            <a:endParaRPr lang="en-US" sz="217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 соединяют точную геометрию с наглядными моделями, поэтому их удобно изучать на уроках и применять в разных областях.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они там, где нужны симметрия, строение и устойчивость: в математике, химии и архитектуре.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Полуправильные многогранники — это выпуклые тела с равными рёбрами, одинаковыми вершинами и разными правильными гранями. Они объединяют красоту симметрии, строгие правила построения и практическую пользу.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2026-06-03T13:04:51Z</dcterms:created>
  <dcterms:modified xsi:type="dcterms:W3CDTF">2026-06-03T13:04:51Z</dcterms:modified>
</cp:coreProperties>
</file>