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два неизвестных сразу и проверить ответ в двух уравнениях?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сложения для решения систем уравнений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помогает решать системы быстрее, если переменные удобно сокращаются при сложении. В 7 классе он входит в основные способы решения вместе с подстановкой и графическим методом.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способ сложения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система уравнений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81287" y="1613250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понятие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уравнений — это несколько уравнений с одними и теми же неизвестными. Нужно найти такие значения переменных, которые подходят каждому уравнению одновременно.
</a:t>
            </a:r>
            <a:endParaRPr lang="en-US" sz="1073" dirty="0"/>
          </a:p>
        </p:txBody>
      </p:sp>
      <p:sp>
        <p:nvSpPr>
          <p:cNvPr id="11" name="Text 3"/>
          <p:cNvSpPr txBox="1"/>
          <p:nvPr/>
        </p:nvSpPr>
        <p:spPr>
          <a:xfrm>
            <a:off x="1126595" y="2918066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7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x + y = 10 и x — y = 2 означают, что нужно найти два числа, сумма и разность которых известны заранее.
</a:t>
            </a:r>
            <a:endParaRPr lang="en-US" sz="1171" dirty="0"/>
          </a:p>
        </p:txBody>
      </p:sp>
      <p:sp>
        <p:nvSpPr>
          <p:cNvPr id="12" name="Text 4"/>
          <p:cNvSpPr txBox="1"/>
          <p:nvPr/>
        </p:nvSpPr>
        <p:spPr>
          <a:xfrm>
            <a:off x="5033611" y="1613262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решением
</a:t>
            </a:r>
            <a:pPr algn="l" indent="0" marL="0">
              <a:lnSpc>
                <a:spcPct val="115000"/>
              </a:lnSpc>
              <a:buNone/>
            </a:pPr>
            <a:r>
              <a:rPr lang="en-US" sz="7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системы — это пара чисел. Если подставить её в оба уравнения, получится верное равенство в каждом из них без исключения.
</a:t>
            </a:r>
            <a:endParaRPr lang="en-US" sz="1171" dirty="0"/>
          </a:p>
        </p:txBody>
      </p:sp>
      <p:sp>
        <p:nvSpPr>
          <p:cNvPr id="13" name="Text 5"/>
          <p:cNvSpPr txBox="1"/>
          <p:nvPr/>
        </p:nvSpPr>
        <p:spPr>
          <a:xfrm>
            <a:off x="4984849" y="2993657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обычно записывают как значения переменных: x = 6, y = 4. Такая пара полностью задаёт решение системы и подтверждает его точность.
</a:t>
            </a:r>
            <a:endParaRPr lang="en-US" sz="112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способом сложения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линейной системы в 7 классе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метода: как исчезает одна переменная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62232" y="1461198"/>
            <a:ext cx="3480756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слагаемые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одном уравнении стоит +y, а в другом -y, при сложении они дают ноль. Тогда одна переменная исчезает, и система становится проще.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413554" y="2506208"/>
            <a:ext cx="3480756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на примере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системе x + y = 11 и x — y = 3 при сложении получается 2x = 14. Переменная y исчезает сразу, без лишних преобразований.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773489" y="3551208"/>
            <a:ext cx="3480756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полезен, когда нужно быстро получить уравнение с одной переменной. После этого остаётся найти значение и подставить его обратно.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91302"/>
            <a:ext cx="3377400" cy="14651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способ сложения работает быстрее всего
</a:t>
            </a:r>
            <a:endParaRPr lang="en-US" sz="2493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особенно удобен в тех случаях, когда одну переменную можно убрать почти сразу и не тратить время на лишние преобразования.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коэффициенты уже подходят, метод работает особенно быстро; если нет, их можно уравнять. В обоих случаях цель одна — исключить одну переменную.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решения систем линейных уравнений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2x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остается после сложения в самом простом примере с противоположными коэффициентами.
</a:t>
            </a:r>
            <a:endParaRPr lang="en-US" sz="2102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переменные уже сокращаются сами, решение проходит быстрее всего: сначала находят x, затем подставляют его и получают вторую переменную.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пример из темы «Системы линейных уравнений»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уравнений к сложению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3808900" y="1524275"/>
            <a:ext cx="17541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Изменить уравнение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коэффициенты не подходят, одно или оба уравнения умножают на нужное число. Так получают противоположные слагаемые и готовят систему к сложению.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94550" y="1524275"/>
            <a:ext cx="17541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коэффициенты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смотрят, при какой переменной коэффициенты совпадают или легко приводятся к противоположным. Это помогает понять, какое уравнение нужно умножить и на какое число.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517050" y="1524275"/>
            <a:ext cx="18099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Сложить и сократить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уравнения складывают почленно. Одна переменная исчезает, и остаётся простое уравнение, которое легко решить дальше.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шаги в методе сложения встречаются чаще всего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сложным для учеников обычно бывает приведение уравнений к удобному виду, потому что здесь важно не ошибиться в знаках и множителях.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подготовлены уравнения, тем проще остаются следующие шаги. Проверка короткая, но помогает быстро заметить ошибку.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Методический анализ типовых шагов решения систем линейных уравнений
</a:t>
            </a:r>
            <a:endParaRPr lang="en-US" sz="75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системы после сложения уравнений
</a:t>
            </a:r>
            <a:endParaRPr lang="en-US" sz="2607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почленного сложения исчезает одна переменная, и получается новое линейное уравнение с одной неизвестной.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Нахождение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Решают полученное уравнение, даже если ответ выходит дробным. Это обычный результат для некоторых систем.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Подстановка и 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Найденное значение подставляют в любое исходное уравнение, затем проверяют оба равенства и записывают ответ.
</a:t>
            </a:r>
            <a:endParaRPr lang="en-US" sz="97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31945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пример решения системы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пример показывает, как работает способ сложения на практике: сначала устраняем одну переменную, затем находим вторую и обязательно проверяем ответ.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сложения остаётся одно уравнение, а проверка подтверждает правильность найденной пары чисел.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пример из темы «Системы линейных уравнений».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 системы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найденной пары чисел в системе линейных уравнений.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438" y="1648250"/>
            <a:ext cx="1036125" cy="82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50763" y="1648250"/>
            <a:ext cx="621675" cy="8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15906" y="1648250"/>
            <a:ext cx="725288" cy="82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09238" y="1648250"/>
            <a:ext cx="621675" cy="82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22575" y="1648250"/>
            <a:ext cx="828900" cy="828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способом сложения
</a:t>
            </a:r>
            <a:endParaRPr lang="en-US" sz="2432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735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знак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уравнения легко забыть изменить знак у каждого слагаемого. Из-за этого коэффициенты не сокращаются, а итоговое уравнение становится неверным уже на первом шаге.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73396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проверки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проверки трудно заметить неверный шаг. Если подставить найденную пару в оба уравнения, можно быстро обнаружить ошибку в знаке, умножении или записи ответа.
</a:t>
            </a:r>
            <a:endParaRPr lang="en-US" sz="895" dirty="0"/>
          </a:p>
        </p:txBody>
      </p:sp>
      <p:sp>
        <p:nvSpPr>
          <p:cNvPr id="14" name="Text 4"/>
          <p:cNvSpPr txBox="1"/>
          <p:nvPr/>
        </p:nvSpPr>
        <p:spPr>
          <a:xfrm>
            <a:off x="405655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подстановки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первой переменной нужно подставить именно её значение в исходное уравнение, а не в преобразованное наугад. Перепутанные числа сразу дают неверную вторую переменную.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569807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Неточность в вычислениях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Дроби, отрицательные числа и простые устные действия требуют аккуратности. Одна арифметическая ошибка способна испортить весь ответ, даже если сам способ решения выбран правильно.
</a:t>
            </a:r>
            <a:endParaRPr lang="en-US" sz="895" dirty="0"/>
          </a:p>
        </p:txBody>
      </p:sp>
      <p:sp>
        <p:nvSpPr>
          <p:cNvPr id="16" name="Text 6"/>
          <p:cNvSpPr txBox="1"/>
          <p:nvPr/>
        </p:nvSpPr>
        <p:spPr>
          <a:xfrm>
            <a:off x="241502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слагаемого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 сложении ученик пропускает один из членов и записывает только часть выражения. Такая ошибка меняет результат, поэтому полезно выстраивать уравнения строго по столбцам.
</a:t>
            </a:r>
            <a:endParaRPr lang="en-US" sz="8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тетрадей и ручек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цены на два товара известны не полностью: можно знать общую стоимость нескольких покупок и количество каждого предмета. Тогда удобно составить систему уравнений и убрать одну переменную сложением. Такой подход помогает быстро найти цену каждого товара без догадок.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разность чисел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известно, что сумма двух чисел равна 18, а разность — 6, задача почти готова для метода сложения. В жизненных задачах так же описывают возраст, расстояние или распределение денег. Сначала переводят условие на язык уравнений, а потом ищут точную пару значений.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уравнений в жизненных задачах
</a:t>
            </a:r>
            <a:endParaRPr lang="en-US" sz="283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ответ, если меняются коэффициенты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показано, что даже похожие системы могут давать разные значения неизвестных. Это помогает заметить, насколько важны каждый коэффициент и свободный член.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изменение чисел заметно меняет ответ системы, поэтому запись уравнений должна быть особенно точной.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типовым учебным системам линейных уравнений.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0018" y="1029750"/>
            <a:ext cx="3074965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с отрицательными числами и скобками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996950" y="146867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раскрыть скобки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нужно привести к удобному виду, прежде чем складывать его с другим. Если внутри есть скобки, их раскрывают по правилам знаков, чтобы не потерять ни одно слагаемое.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996950" y="223940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 работать с минусом
</a:t>
            </a:r>
            <a:pPr algn="l" indent="0" marL="0">
              <a:lnSpc>
                <a:spcPct val="115000"/>
              </a:lnSpc>
              <a:buNone/>
            </a:pPr>
            <a:r>
              <a:rPr lang="en-US" sz="39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числа часто вызывают ошибки при переносе и умножении. Полезно отдельно проверять каждый знак, особенно когда перед скобками стоит минус или коэффициент равен отрицательному числу.
</a:t>
            </a:r>
            <a:endParaRPr lang="en-US" sz="992" dirty="0"/>
          </a:p>
        </p:txBody>
      </p:sp>
      <p:sp>
        <p:nvSpPr>
          <p:cNvPr id="15" name="Text 4"/>
          <p:cNvSpPr txBox="1"/>
          <p:nvPr/>
        </p:nvSpPr>
        <p:spPr>
          <a:xfrm>
            <a:off x="996950" y="301012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всё равно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более сложных уравнениях противоположные слагаемые могут сократиться при почленном сложении. Поэтому способ сложения остаётся удобным, если предварительно привести выражения к простому виду.
</a:t>
            </a:r>
            <a:endParaRPr lang="en-US" sz="996" dirty="0"/>
          </a:p>
        </p:txBody>
      </p:sp>
      <p:sp>
        <p:nvSpPr>
          <p:cNvPr id="16" name="Text 5"/>
          <p:cNvSpPr txBox="1"/>
          <p:nvPr/>
        </p:nvSpPr>
        <p:spPr>
          <a:xfrm>
            <a:off x="996950" y="378085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итог особенно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нужно подставить ответ в оба уравнения. Это быстро показывает, правильно ли раскрыты скобки и не допущена ли ошибка в работе с отрицательными числами.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91302"/>
            <a:ext cx="3377400" cy="14651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способов: сложение и подстановка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метода решают одну и ту же систему, но по-разному организуют вычисления. Выбор зависит от того, какие преобразования в задаче проще выполнить.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одну переменную легко сократить, лучше сложение; если удобно выразить переменную, быстрее подстановка.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решения систем линейных уравнений.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 — одно решение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уравнение можно представить как прямую на координатной плоскости. Точка, где прямые пересекаются, даёт сразу обе координаты, а значит, и решение системы. Это помогает увидеть, что алгебраический ответ имеет геометрический смысл.
</a:t>
            </a:r>
            <a:endParaRPr lang="en-US" sz="881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пересечение важно
</a:t>
            </a:r>
            <a:pPr algn="ctr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прямые пересекаются в одной точке, система имеет одно решение. Именно такую ситуацию чаще всего рассматривают в 7 классе. Связь с графиком делает способ сложения понятнее: найденные числа не просто вычисляются, а описывают положение точки.
</a:t>
            </a:r>
            <a:endParaRPr lang="en-US" sz="881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способа сложения с координатами
</a:t>
            </a:r>
            <a:endParaRPr lang="en-US" sz="28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способ решения системы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метода зависит от вида уравнений и удобства преобразований.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сложения помогает быстро решать системы, если одну переменную можно убрать при почленном сложении. Точная запись, аккуратные вычисления и проверка в обоих уравнениях делают ответ надёжным.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сложения: коротко о главном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2026-05-29T14:24:49Z</dcterms:created>
  <dcterms:modified xsi:type="dcterms:W3CDTF">2026-05-29T14:24:49Z</dcterms:modified>
</cp:coreProperties>
</file>