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названия главных членов предложения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грамматическую основу: подлежащее и сказуемое.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эти названия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 важно уметь быстро находить главные слова предложения. Подлежащее и сказуемое помогают понять смысл, не запутаться в разборе и уверенно выполнять задания.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кто? что?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это главный член предложения, который называет того, о ком или о чём говорится. Оно отвечает на вопросы кто? что?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выражено существительным или местоимением: мама, кот, он, весна, мы. Иногда это слово сразу видно в предложении.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«Мальчик читает» словом мальчик называется подлежащее. Оно помогает понять, о ком идёт речь и кто совершает действие.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— что делает?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— главный член предложения, который показывает действие, состояние или признак подлежащего. Оно отвечает на вопросы что делает? что сделал? каков?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Сказуемым могут быть слова бежит, спит, будет читать, рад, готов. Оно сообщает, что происходит с подлежащим, и делает мысль ясной.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«Мальчик читает» словом читает называется сказуемое. Без него мы бы не узнали, что именно делает мальчик.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дружная пара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речи, а сказуемое сообщает, что с ним происходит. Вместе они помогают предложению стать понятным, как хорошо слаженная команда.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«Птицы прилетели» подлежащее — птицы, а сказуемое — прилетели. Такая пара слов называется грамматической основой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вопросы к главным членам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ищут по вопросам кто? что? Эти вопросы помогают сразу заметить слово, о котором говорится в предложении.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находят по вопросам что делает? что делал? что будет делать? какой? что такое? Они подсказывают, что сообщает о подлежащем.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вопросы заданы правильно, главные члены легко отличить от других слов. Для 3 класса это самый удобный способ начать разбор.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подлежащее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выражено именем существительным: солнце светит. Такое слово легко найти по вопросу кто? или что?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быть местоимением: мы играем. В этом случае оно тоже отвечает на вопрос кто? и называется главным членом предложения.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подлежащее называет того, о ком говорится. Неважно, какой частью речи оно выражено, если отвечает на вопрос кто? или что?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подлежащее выражено числительным или словом в роли имени: трое пришли, учиться полезно. Здесь важно смотреть на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сказуемое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выражено глаголом: поёт, рисует, прыгает. Оно показывает действие, которое совершает подлежащее.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состоять из двух слов: будет читать, начал петь, стал весёлым. Так оно становится точнее и выразительнее.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передаёт не только действие, но и состояние или изменение. Слова рад, готов, тихо, светло тоже могут быть частью ответа о подлежащем.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«Осень пришла» словом пришла называется сказуемое. Оно сообщает, что произошло с осенью, и завершает мысль.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грамматическую основу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слово, о котором говорится в предложении. Потом задают к нему вопрос и подбирают второй главный член. Так поиск идёт спокойно и без спешки.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«Лиса спит» основа очень короткая: лиса и спит. В предложении «За окном тихо светит луна» главные слова тоже находятся легко, хотя слов больше.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уроков в 3 классе особенно важно уметь находить подлежащее и сказуемое вместе: так разбор получается точным и понятным.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русского языка (3 класс)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обычно ищут в двусоставном предложении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подлежащего и сказуемого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разбора простого предложения на уроке русского языка в 3 классе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Подлежащее-местоимение в предложениях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не всегда называется существительным. Иногда его роль выполняет местоимение, которое указывает на лицо или предмет, не повторяя его название снова.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Я читаю, Мы играем, Он улыбается, Они вернулись местоимения отвечают на вопрос кто? и называют того, кто совершает действие.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разбирать на уроке: местоимение легко заметить, а затем сразу проверить, подходит ли к нему вопрос кто? или что?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сказуемое в простых примерах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сказуемое состоит из двух слов и помогает точнее передать мысль. Одно слово показывает действие или состояние, а второе добавляет важный оттенок смысла.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будет рисовать, начал петь, стал высоким и хочет читать можно увидеть начало действия, желание, будущее время или изменение признака.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сказуемое делает предложение более выразительным. Ребёнок видит не только саму работу слова, но и то, как именно она происходит или меняется.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в коротких предложениях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помогают почти сразу увидеть грамматическую основу. В них меньше слов, поэтому подлежащее и сказуемое не прячутся за длинными пояснениями и легко находятся при разборе.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Дождь идёт. Зима пришла. Кошка спит. основа заметна очень быстро. Сначала можно назвать того, о ком говорится, а потом — что он делает или что с ним происходит.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 несут его главную мысль. Без них предложение теряет смысл, а остальные слова уже не могут сами всё объяснить.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На дереве сидит ворона главные слова — ворона и сидит. Они сообщают, кто действует и что делает, а значит, составляют основу.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дереве лишь уточняют место действия. Такие слова называются второстепенными членами предложения и помогают сделать речь точнее, но не заменяют главные слова.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грамматической основы по шагам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убираем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слово, называющее действующее лицо, становится непонятно, кто выполняет действие. Мы слышим движение, но не видим героя предложения.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убираем 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пропадает слово действия или состояния, предложение теряет событие. Остаётся только предмет, а что с ним происходит, уже неясно.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Мальчик рисует каждое главное слово нужно: мальчик называет, кто действует, а рисует сообщает действие. Вместе они делают мысль полной.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слово ещё не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Весёлый щенок быстро бежит можно заметить сразу три заметных слова. Но главные среди них только щенок и бежит, потому что именно они составляют основу.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перепутай главные слова с описаниями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смысл, а не только на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весёлый и быстро лишь украшают речь и уточняют признак и действие. Они помогают представить картину, но не отвечают за грамматическую основу предложения.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грамматическая основа в предложениях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Пчёлы гудят подлежащее пчёлы называет, о ком говорится, а сказуемое гудят сообщает действие. Вместе они образуют полную основу.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Девочка читает главные члены тоже легко увидеть. Слово девочка отвечает на вопрос кто?, а слово читает показывает, что она делает.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Осень наступила подлежащее осень называет явление природы, а сказуемое наступила сообщает, что произошло. Такая пара слов завершает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8948" y="1986438"/>
            <a:ext cx="2934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навык полезен каждому ученику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смысл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находит подлежащее и сказуемое, он сразу видит, кто действует и что происходит. Это помогает читать предложение без лишней путаницы и быстрее понимать его смысл.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 выполнять 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главных членов нужен для школьных упражнений. Он помогает не пропустить основу предложения, правильно подчеркнуть слова и аккуратно выполнить задание на уроке русского языка.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писать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умеет находить главные члены, ему легче строить понятные предложения. Речь становится яснее, а ошибки при записи и разборе встречаются реже.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— опора предложения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это научные названия главных членов предложения. Если научиться находить их, разбор станет проще, а каждое предложение будет звучать ясно и дружно.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2026-05-21T21:50:52Z</dcterms:created>
  <dcterms:modified xsi:type="dcterms:W3CDTF">2026-05-21T21:50:52Z</dcterms:modified>
</cp:coreProperties>
</file>