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добывали еду задолго до земледелия.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Добывание пищи охотой и рыбной ловлей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были нужны охота и рыболовство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появления полей и стад люди жили тем, что находили в природе. Охота и ловля рыбы помогали выжить, а ещё учили терпению, внимательности и знанию повадок 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8212" y="1845400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3616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63430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давала людям охота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было главным результатом удачной охоты. Оно давало силы, помогало пережить холод и обеспечивало небольшую группу едой на несколько дней, если добыча была крупной.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 использовали не только как пищу, но и как запас энергии. Он был особенно важен зимой, когда еды становилось меньше и организм нуждался в дополнительном питании.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 животных служили материалом для одежды, обуви и простых укрытий. Они защищали от ветра, дождя и холода, поэтому были не менее ценны, чем мясо.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 сухожилия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Кости, сухожилия и прочные части туши использовали для игл, связок, верёвок и мелких предметов. Почти каждая часть добытого животного находила полезное применение.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крупного зверя, например оленя или кабана, могла кормить небольшую группу несколько дней. Поэтому охота была важной частью жизни всей общины, а не одного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охотника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наконечники из камня, особенно из кремня, а также костяные и роговые детали. Успех зависел от меткости, осторожности, умения подкрадываться и согласованных действий в группе.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охоты люди использовали копья, дротики, луки, стрелы, ловушки и сети. Такие орудия помогали добывать животных на расстоянии, в засаде или во время коллективного загонного промысла.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охота у древних людей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охотились не поодиночке, а всей группой. Люди заранее выбирали место, где можно было окружить добычу или заставить её двигаться в нужную сторону.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Загонщики направляли животных к ловушке, к реке, болоту или обрыву. Такой способ уменьшал риск для каждого участника и повышал вероятность успешной добычи.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совместной охоте были разные роли: следопыты, загонщики и охотники с оружием. Слаженность действий была так же важна, как сила или меткость.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292257"/>
            <a:ext cx="4873500" cy="831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охоты и рыбной ловли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добычи пищи помогали людям использовать разные природные ресурсы и дополняли друг друга.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рыболовство решали разные задачи: одно давало мясо наземных животных, другое — пищу из водоёмов.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«Добывание пищи охотой и рыбной ловлей»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Рыбная ловля у древних людей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была особенно ценной там, где рядом находились реки, озёра или морские берега. Она часто становилась постоянным источником пищи для людей, живших возле воды.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рыбу ловили простыми способами: руками, острыми палками, крючками и сетями. Позже появились более удобные ловушки, которые позволяли добывать больше рыбы за один раз.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было полезно тем, что улов можно было получать регулярно. Особенно удачными были весна, лето и время, когда рыба шла на нерест или мигрировала.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рыба была важна для семьи или группы. Она давала не только пищу, но и запас на случай, если охота в тот день не удавалась.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рыбной ловли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снасти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ловли рыбы использовали крючки из кости и раковин, сети, неводы и гарпуны. Иногда помогали лодки. Такие приспособления делали добычу более удобной и результативной.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водоёма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поплавки и грузила, которые удерживали снасти в воде. Успех зависел от знания глубины, течения, нереста и мест, где рыба собиралась особенно густо.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давали охота и рыбная ловля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еды, добыча обеспечивала людей материалами для одежды, жилища и простых инструментов.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составляла основную часть пользы, но остальные продукты тоже были необходимы для повседневной жизни.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природы и времени года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добывать пищу было труднее: следы быстрее заметало, рыба уходила глубже, а животные становились осторожнее. Людям приходилось сильнее полагаться на опыт и запасливость.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добытчик умел замечать следы, звуки и изменения в природе. Это помогало понять, где может появиться зверь или рыба, и выбрать правильное место и время.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появлялись лучшие условия для промысла. Животные и рыба становились активнее, а люди чаще выходили на добычу в места, где было больше движения и корма.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можно было использовать удачное время перед холодами. Люди наблюдали за перелётами птиц, миграцией рыб и повадками зверей, чтобы не упустить подходящий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происходила добыча пищи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древних людей при охоте и рыбной ловле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Отчего зависел успех охотника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начинался с наблюдательности: нужно было заметить следы, сломанные ветки, звуки и направление движения зверя, чтобы выбрать подходящий момент для подхода.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имели опыт и знание местности. Охотник понимал, где есть укрытия, как дует ветер и как двигаться так, чтобы не выдать себя добыче.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были осторожность и безопасность. Ошибка могла сорвать охоту, оставить людей без еды или привести к опасной встрече с крупным животным.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трудности рыболовства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часто было безопаснее охоты на крупного зверя и позволяло добывать пищу рядом с водой, где рыба собиралась в больших количествах.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удачной ловли требовались ловкость и терпение. Нужно было точно забрасывать снасть, удерживать её в воде и вовремя замечать движение рыбы.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Помехами становились холодная вода, сильное течение, ветер и скользкий берег. Из-за этого даже простая ловля могла оказаться непростой и утомительной.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Порванные сети, поломанные крючки и неверный выбор места уменьшали улов. Поэтому рыболовы ценили наблюдательность и знание привычек рыб не меньше, чем силу.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древних охотников и рыболовов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наконечники в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наконечники стрел и копий там, где когда-то проходила охота. По их форме можно понять, как люди изготовляли оружие и на какую добычу оно было рассчитано. Такие находки помогают восстановить повседневную жизнь древних обществ.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рыбалки у древних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Костяные крючки, гарпуны и сетевые грузила часто обнаруживают рядом с водоёмами. Они показывают, что люди умели ловить рыбу не только руками, но и с помощью простых, но продуманных снастей. Это был важный источник пищи.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Обугленные кости и кострища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стоянках древних людей сохраняются обугленные кости рыб и животных, а также следы костров. По ним учёные узнают, что добычу не только ловили, но и сразу разделывали, готовили и использовали почти без отходов.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охота и рыбалка были особенно важны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с водой рыболовство становилось особенно заметным, а в открытых пространствах люди чаще опирались на охоту.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воде, тем важнее рыбная ловля; в лесах и степях ведущую роль чаще играла охота.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«Добывание пищи охотой и рыбной ловлей»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добыча пищи со временем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земледелия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полностью зависели от охоты, рыболовства и собирательства. Успех промысла решал, будет ли у группы достаточно еды.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земледелия и скотоводства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научился выращивать растения и разводить домашних животных. Добыча пищи перестала быть только поиском дикой добычи.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разных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ловля рыбы не исчезли. Они продолжали помогать там, где природные условия делали их удобными и полезными.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эти занятия сохраняются как промысел, традиция и часть культуры, а также как напоминание о древних способах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рыболовство в разных природных зонах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суровом холодном климате особенно ценились умение находить редкую добычу, знать сезонные перемещения животных и использовать тёплые материалы, полученные после промысла.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зоне чаще охотились на зверя и птицу. Здесь были важны умение тихо передвигаться, замечать следы и пользоваться укрытиями среди деревьев.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воды большое значение имела рыбалка. Люди выбирали удобные места, знали течение и собирались там, где рыба подходила ближе к берегу.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ловили рыбу и морского зверя. Здесь помогали сети, лодки, гарпуны и знание приливов, отливов и мест скопления добычи.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получала община от добычи пищи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добычи использовались почти без отходов: одни давали еду, другие — материалы для одежды, жилища и простых инструментов.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каждая часть добычи находила полезное применение, поэтому охота и рыболовство обеспечивали не только пищу, но и вещи для быта.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«Добывание пищи охотой и рыбной ловлей»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сегодня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приспособления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охоты и рыболовства показывает, как люди учились выживать в разных условиях. Они внимательно наблюдали за природой, использовали её ресурсы и старались не тратить добычу напрасно.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древнем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помогают лучше понимать прошлое человечества. Они напоминают, что благополучие людей всегда связано с бережным отношением к животным, воде и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охоте и рыболовстве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рыбная ловля помогали людям выживать, когда земледелия ещё не было. Они требовали знаний, терпения и умения работать вместе, а также уважительного отношения к природе.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2026-05-20T22:29:12Z</dcterms:created>
  <dcterms:modified xsi:type="dcterms:W3CDTF">2026-05-20T22:29:12Z</dcterms:modified>
</cp:coreProperties>
</file>