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Римом Италии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маленький город стал хозяином полуострова?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римского господства Италия была разделена между многими народами и городами. Споры за землю, дороги и торговлю постоянно меняли баланс сил и открывали Риму путь к расширению.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до усиления Рима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в начале IV века до н. э.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вместо царей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изгнания царей Рим стал республикой. Власть принадлежала выборным должностным лицам и собраниям граждан, что помогало городу действовать быстрее и согласованнее во время войн.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Сильный, но не главный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IV века до н. э. Рим уже был заметным городом в Центральной Италии, однако другие племена и города еще не признавали его верховенство над всем полуостровом.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галлов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390 году до н. э. галлы разграбили Рим. Это нападение показало, что даже сильному городу нужны более надежная оборона, дисциплинированная армия и осторожная стратегия.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курс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тяжелого разорения римляне стали действовать настойчивее и предусмотрительнее. Они укрепляли войско, искали союзников и шаг за шагом расширяли влияние вместо быстрых, рискованных побед.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победа укрепляла положение Рима и открывала путь к следующему шагу. Расширение шло не сразу, а через последовательные войны и союзы.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устойчивый рост власти Рима: от пережитого удара к контролю над почти всей Италией.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02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основных событий завоевания Италии: 390, 338, 290 и 272 годы до н. э.
</a:t>
            </a:r>
            <a:endParaRPr lang="en-US" sz="802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росло влияние Рима в Италии
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Рим расширял свои владения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Рима при укреплении власти в Италии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армия — главная сила Рима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легиона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Легион был хорошо организован и подчинялся строгому порядку. Каждый воин знал свое место в строю, а командиры могли управлять войском даже в сложной обстановке.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граждан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войско набирали из граждан, которые могли быстро собраться по приказу. Это делало армию особенно надежной в долгих войнах на территории Италии.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легиона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Легион был хорошо организован и подчинялся строгому порядку. Каждый воин знал свое место в строю, а командиры могли управлять войском даже в сложной обстановке.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Бой в трудной 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умели перестраиваться прямо во время сражения. Это помогало им воевать в горах, на узких дорогах и на холмах, где обычный строй легко ломался.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в Центральной Италии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Этрусские города долго оставались сильными соседями Рима. Между ними шла борьба за влияние, земли и контроль над важными путями.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 к югу Этрурии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постепенно подчинял этрусские города на юге Этрурии. Это ослабляло старого соперника и расширяло римское влияние на новые территории.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 север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успехов против этрусков Рим закрепился ближе к северным землям Италии. Так он сделал еще один шаг к объединению полуострова под своей властью.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 этрусками
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169768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войны за Италию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ключевые войны показали, как Рим шаг за шагом подчинял Италию.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шло поэтапно: сначала соседи в центре, затем горные племена, затем греческие города юга.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войн Рима за Италию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162275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5269" y="1162275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2925" y="1168905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7725" y="1162275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война и подчинение соседей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столкновение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340–338 годах до н. э. Рим воевал с латинскими городами, которые не хотели признавать его главенство. Это была борьба за власть в самом центре Италии.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Роспуск союза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Латинский союз перестал существовать. Рим больше не позволял соседям выступать единым фронтом, а это значительно облегчало дальнейшее управление областью.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права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города получили больше прав, другие — меньше, но все оказались в зависимости от Рима. Так он удерживал контроль, не управляя каждым городом одинаково строго.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война сделала Рим сильнее в Центральной Италии. Победа показала соседям, что сопротивляться ему опасно, а союз с ним может быть выгоднее.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Самнитские войны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войны подряд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Рима и самнитов растянулось почти на полвека. Три войны сменяли одна другую, и каждая приносила новый опыт, новые потери и новые уроки.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 исправления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не всегда побеждали сразу. Они терпели поражения, но меняли тактику, усиливали дисциплину и лучше использовали свои силы в следующих походах.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борьбы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290 году до н. э. самниты были подчинены. Рим получил важные земли в центре Италии и укрепил свое положение среди других народов полуострова.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противник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Самниты жили в трудных для наступления горных районах Апеннин. Они были выносливыми воинами и хорошо знали местность, поэтому борьба с ними оказалась очень долгой.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Унизительный выход из окружения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окружения римлянам пришлось согласиться на тяжелые условия победителя. Воины покидали ущелье без славы, чувствуя горечь поражения. Этот эпизод запомнился как одно из самых суровых испытаний ранней Римской республики.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Ловушка между скалами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войско вошло в узкое горное ущелье, где путь впереди оказался перекрыт. Со скал нависали воины самнитов, а отступать было уже поздно. В такой теснине даже дисциплинированный легион не мог развернуться и принять бой.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Кавдинское ущелье — тяжелое поражение Рима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925" y="980075"/>
            <a:ext cx="3693950" cy="395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самнитами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54275" y="1468443"/>
            <a:ext cx="381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борьба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самнитские войны растянулись почти на полвека. Рим не раз терпел неудачи, но упорно возвращался в бой и постепенно усиливал свои позиции в Центральной Италии.
</a:t>
            </a:r>
            <a:endParaRPr lang="en-US" sz="1083" dirty="0"/>
          </a:p>
        </p:txBody>
      </p:sp>
      <p:sp>
        <p:nvSpPr>
          <p:cNvPr id="11" name="Text 3"/>
          <p:cNvSpPr txBox="1"/>
          <p:nvPr/>
        </p:nvSpPr>
        <p:spPr>
          <a:xfrm>
            <a:off x="4654275" y="2777515"/>
            <a:ext cx="381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земли и союзники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в 290 году до н. э. Рим получил больше союзных общин и земель. Это помогло ему привлекать новых воинов и основывать поселения на важных территориях.
</a:t>
            </a:r>
            <a:endParaRPr lang="en-US" sz="1083" dirty="0"/>
          </a:p>
        </p:txBody>
      </p:sp>
      <p:sp>
        <p:nvSpPr>
          <p:cNvPr id="12" name="Text 4"/>
          <p:cNvSpPr txBox="1"/>
          <p:nvPr/>
        </p:nvSpPr>
        <p:spPr>
          <a:xfrm>
            <a:off x="4654275" y="4086587"/>
            <a:ext cx="381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Разгром самнитов сделал Рим главным центром силы в средней части полуострова. Отсюда он смог увереннее двигаться к подчинению южных областей Италии.
</a:t>
            </a:r>
            <a:endParaRPr lang="en-US" sz="108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не просто выигрывал сражения — он превращал победы в новые ресурсы, укрепляя свою систему управления и снабжения.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преимущества Рима были не в одном сражении, а в умении быстро усиливаться после каждой победы.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учебников по истории Древнего мира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Рим побеждал чаще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181" y="2770325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6687" y="523600"/>
            <a:ext cx="200925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00" y="2770325"/>
            <a:ext cx="267900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57000" y="3519275"/>
            <a:ext cx="4060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связывали Италию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дороги помогали быстро перебрасывать войска, вести торговлю и держать связь с дальними городами. Самой известной стала Аппиева дорога, соединявшая Рим с югом Италии.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691275" y="1216500"/>
            <a:ext cx="40305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как опорные пункты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новых землях римляне основывали колонии, чтобы закрепиться на завоеванной территории. Такие поселения защищали важные дороги и служили постоянной опорой власти Рима.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91275" y="3519275"/>
            <a:ext cx="4015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покорёнными землями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колонии работали вместе: одни ускоряли движение армии, другие удерживали территории. Благодаря этому Рим мог быстро реагировать на опасность и не терял влияние после побед.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колонии Рима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 Тарентом и приход Пирра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282150" y="2434525"/>
            <a:ext cx="21243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280 год до н. э.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Тарент, греческий город на юге Италии, обратился за помощью к Пирру, царю Эпира. Так местный спор превратился в крупную войну против Рима.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592625" y="2922600"/>
            <a:ext cx="2124300" cy="13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Сражения с Пирром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Римлянам пришлось столкнуться с опытным войском и боевыми слонами. Победы давались дорого: каждая битва приносила большие потери и требовала новых сил.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794850" y="1831450"/>
            <a:ext cx="20670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275 год до н. э.
</a:t>
            </a:r>
            <a:pPr algn="r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Пирр не смог сломить Рим и покинул Италию. Южная часть полуострова осталась под властью римлян, а их влияние ещё больше укрепилось.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900" y="2872140"/>
            <a:ext cx="3623400" cy="19744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00" y="836528"/>
            <a:ext cx="3623400" cy="19744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50" y="3181647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Слоновий строй против легионов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Боевые слоны внушали страх, но римляне постепенно учились действовать против них спокойнее и организованнее. Войско Пирра выглядело грозно на поле боя, однако не смогло превратить отдельные успехи в победу над Римом.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140779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Победа, которая не радовала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Пирр умел побеждать в бою, но каждая победа стоила ему слишком дорого. Его войско редело, а силы таяли быстрее, чем Рим успевал набирать новые отряды. Такой успех не давал настоящего преимущества.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Пирровы победы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объединению Италии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 теме завоевания Римом Италии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073574"/>
            <a:ext cx="3832800" cy="18318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учебников по истории Древнего мира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военные победы превратились в политическое и хозяйственное преимущество Рима.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Италии дало Риму не только земли, но и устойчивую систему власти, которая усилила его надолго.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получил Рим после завоевания Италии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армия, союзники, дороги, колонии и опыт управления покорёнными землями превратили Рим в державу, способную бороться с Карфагеном.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опор сделали Рим готовым к новым войнам за пределами Италии.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Италии стало долгим и трудным путём, но именно оно превратило Рим в главную силу полуострова. Союзы, колонии и военные победы подготовили его к будущему господству.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завоевания Италии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2026-06-02T04:57:06Z</dcterms:created>
  <dcterms:modified xsi:type="dcterms:W3CDTF">2026-06-02T04:57:06Z</dcterms:modified>
</cp:coreProperties>
</file>