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не с деепричастиями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деепричастиями пишется раздельно: запомнить легко!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делают текст точнее и выразительнее, а знание правила помогает без ошибок писать сочинения, изложения и упражнения по русскому языку в 7 классе.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речи и на письме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норма школьного курса: не с деепричастиями пишется раздельно.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языка; раздел орфографии и морфологии в 7 классе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относится к большинству деепричастий и помогает быстро выбирать правильный вариант на письме.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72647"/>
            <a:ext cx="3848986" cy="226977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раздельного написания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 деепричастия и его написание с частицей 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частица не пишется отдельно, как и требует основное правило.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орфограммы «не с деепричастиями»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остаётся отдельным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деепричастия есть зависимые слова, частица не всё равно пишется раздельно: не заметив ошибки, не разобравшись в задаче, не прочитав условие до конца.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противопоставлении раздельное написание сохраняется: не читая, а слушая; не торопясь, а спокойно. Частица не не сливается со словом и в таком контексте.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не, смысл высказывания изменится, но правило написания не меняется: деепричастие с частицей не обычно пишется отдельно.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обычных примерах, и в более сложных случаях не остаётся самостоятельной частицей, поэтому школьная норма требует раздельной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правильного написания в школьных заданиях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похожих форм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связано с глаголом-сказуемым. Оно отвечает на вопросы «что делая?» и «что сделав?», но не меняется по родам и числам.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наречием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похоже на наречие, но деепричастие всегда показывает действие. Если есть значение действия, а не признака, нужно применять правило написания с не.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ошибаются, когда пишут слитно по привычке. Полезно быстро определить часть речи: читая — это деепричастие, а не читая — сочетание с частицей не.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держать в памяти три группы: глагол, деепричастие и частица не. Такая схема помогает не перепутать похожие формы и выбрать правильное написание.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 слова, которые нужно запомнить отдельно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выражения, например несмотря на и невзирая на, запоминаются отдельно. Они внешне похожи на деепричастия, но в школьной практике рассматриваются как устойчивые сочетания.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глядя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 глядя тоже лучше запомнить как особый случай. Оно не требует переноса правила на обычные деепричастия и не меняет основную норму.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важнее всего запомнить общее правило: обычные деепричастия с не пишутся раздельно. Особые сочетания изучают как отдельные случаи, а не как общее исключение.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примеры с 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эти формы помогают быстро увидеть раздельное написание и узнать орфограмму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не зная и не думая, поэтому именно они лучше всего закрепляют правило.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«не с деепричастиями»; частотность условная, для наглядного сравнения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писать слитно по привычке: незная, недумая, неоглядываясь, нечитая. В этих словах частица не должна оставаться отдельной.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пропускают не, и смысл высказывания становится другим. Поэтому важно проверять, сохранилось ли добавочное действие и правильно ли передана мысль.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частью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не распознаёт деепричастие, он может выбрать неверное написание. Полезно задать вопрос к слову и убедиться, что оно обозначает действие.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удобно сравнить с правильными вариантами: не зная, не думая, не оглядываясь, не читая. Такая сверка быстро показывает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96114" y="1587736"/>
            <a:ext cx="3551773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верное написание: в этих примерах частица не всегда пишется отдельно от деепричастия.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слитное написание является ошибкой; для обычных деепричастий норма — раздельная запись 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тема «Не с деепричастиями».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предложения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шёл, не оглядываясь» деепричастие добавляет к основному действию ещё один признак: человек идёт и одновременно не поворачивается назад.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не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частицы не смысл меняется: оглядываясь уже обозначает другое дополнительное действие. Поэтому орфография влияет не только на написание, но и на точность высказывания.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помогает читателю сразу понять, что перед ним деепричастие с отрицанием. Это делает фразу ясной, выразительной и грамотно оформленной.
</a:t>
            </a:r>
            <a:endParaRPr lang="en-US" sz="13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определить, как писать не с деепричастием в школьных упражнениях.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537" y="2370020"/>
            <a:ext cx="2600395" cy="23357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387" y="2370020"/>
            <a:ext cx="2600395" cy="23357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опоры для запоминания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коротких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зная, не видя, не слыша удобно располагать цепочкой. Когда примеры повторяются рядом, ученик быстрее замечает общий образ орфограммы и запоминает раздельное написание.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или на карточке частица не может быть выделена другим цветом. Такой приём сразу показывает, что не и деепричастие стоят отдельно и не сливаются в одно слово.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 спеша домой» помогает увидеть правило в живой речи. На картинке можно показать движение, а рядом — раздельное написание, чтобы связь между смыслом и орфографией стала наглядной.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встречается чаще в учебных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разбирают самые обычные случаи, потому что именно они формируют навык правильного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норма встречается чаще всего; особые случаи нужны для уточнения правила, но не меняют его сути.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примеров из школьных упражнений по русскому языку.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теме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спеша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есть оттенок обстоятельства образа действия. Даже при наличии уточняющего слова правило остаётся прежним: частица не пишется отдельно от деепричастия.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разобравшись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помогает потренировать внимательность: слово отвечает на вопрос добавочного действия и сохраняет раздельное написание, несмотря на зависимые слова.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читая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деепричастие обозначает дополнительное действие: человек что-то делает, не обращаясь к книге. Частица не пишется отдельно, как и в большинстве подобных случаев.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заметив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увидеть зависимое слово «ошибку». Оно не меняет правило: деепричастие с не всё равно пишется раздельно, потому что не остаётся отдельной частицей.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улыбаясь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что действие совершается без улыбки. Это типичный пример для тренировки, где школьнику важно быстро распознать деепричастие и не слить не со словом.
</a:t>
            </a:r>
            <a:endParaRPr lang="en-US" sz="12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верное написание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форму слова и правильную запись. Во всех примерах действует одно и то же правило: не пишется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подтверждают одну норму: обычные деепричастия с не пишутся раздельно, даже если рядом есть зависимые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самопроверки по теме «Не с деепричастиями».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85580"/>
            <a:ext cx="440226" cy="352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сочетания, похожие на деепричастия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устойчивое сочетание выглядит как деепричастие, но в школьной практике его запоминают отдельно. Оно не проверяется обычным правилом о деепричастиях.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Невзирая 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тоже требует отдельного запоминания: оно близко по форме к деепричастию, но функционирует как устойчивый оборот и не разбирается по общему правилу.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Нехотя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также лучше запомнить как исключение для школьного уровня. Его написание не выводится из правила о раздельном написании не с деепричастиями.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примеров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одинаковый принцип записи в разных словах и быстро узнать орфограмму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подтверждают единый вывод: частица не отделяется от деепричастия пробелом и не образует с ним слитного написания.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по теме из школьного курса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не с деепричастиями обычно пишется раздельно. Если вы умеете узнавать деепричастие, задавать к нему вопрос и замечать зависимые слова, ошибиться будет гораздо труднее.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2026-05-28T15:51:11Z</dcterms:created>
  <dcterms:modified xsi:type="dcterms:W3CDTF">2026-05-28T15:51:11Z</dcterms:modified>
</cp:coreProperties>
</file>