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Жгутиковые: обзор и ключевые темы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жгутиками, важные для природы и науки.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Жгутиковые: исторический и научный контекст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впервые выделены в XIX веке. Более 8000 видов обитают в воде, почве и организмах, играя ключевую роль в эволюции симбиоза и паразитизма.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86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69" y="1466300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657" y="1466300"/>
            <a:ext cx="506363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жгутиковых организмов
</a:t>
            </a:r>
            <a:endParaRPr lang="en-US" sz="335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орган движения, состоящий из белковых микротрубочек, позволяющий жгутиковым эффективно перемещаться в среде.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 клеткой, где содержится генетический материал, обеспечивающий жизнедеятельность and развитие организма.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плотный покров, придающий клетке определённую форму и защищающий от внешних воздействий.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сократительная вакуоли обеспечивают переваривание пищи и регулирование водного баланса.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Присутствуют у фотосинтезирующих видов, например, у эвглены, обеспечивая синтез органических веществ из света.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Свободноживущая эвглена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обитает в пресных водоёмах, способна к фотосинтезу и активному движению жгутиком, представляя типичный пример непаразитического жгутикового.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трипаносома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паразитирует в крови человека и животных, вызывая серьёзные заболевания. Распространяется через укусы мухи цеце, демонстрируя адаптацию к внутриклеточной жизни.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Кишечный паразит лямблия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живёт в кишечнике человека, вызывая лямблиоз. Этот жгутиковый нарушает нормальное пищеварение и вызывает дискомфорт.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среды обитания жгутиковых
</a:t>
            </a:r>
            <a:endParaRPr lang="en-US" sz="2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как особенность жгутиковых
</a:t>
            </a:r>
            <a:endParaRPr lang="en-US" sz="313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состоит из микротрубочек, образующих сложную структуру, обеспечивающую колебательные движения для эффективного передвижения в жидкости.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реагируют на внешние раздражители — свет и химические вещества, изменяя направление движения в поисках пищи или избегая опасностей.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координированная работа нескольких жгутиков усиливает манёвренность и эффективность передвижения в сложной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жгутиковых и других одноклеточных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занимают среднее положение по размеру: мельче инфузорий, но значительно крупнее большинства бактерий.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отражают разнообразие адаптаций и функций в микроскопическом мире одноклеточных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ресурсы по микробиологии,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жгутиковые: пример эвглены зелёной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содержит хлоропласты, благодаря которым синтезирует органические вещества из света — типичный автотроф.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света она переключается на гетеротрофное питание, поглощая органику из окружающей среды для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жгутиковых: медицинская значимость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вызывают африканскую сонную болезнь, передаваемую укусами мухи цеце, с тяжёлыми последствиями для здоровья.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паразитируют в кишечнике человека, провоцируя лямблиоз с симптомами расстройства пищеварения и общего недомогания.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паразиты также поражают множество животных, вызывая физиологические нарушения и снижая продуктивность.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этими паразитами важна для медицины и сельского хозяйства, снижая риски эпидемий.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жгутиковых: таблица видов и характеристик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видов жгутиковых по питанию и среде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жгутиковых адаптированы к разным условиям, играя важные роли как свободноживущие, так и паразитические организмы.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жгутиковых: способы и скорость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бинарное деление, при котором клетка делится на две идентичные дочерние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условиях скорость размножения высока, что позволяет быстро увеличивать численность популяций.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демонстрируют половой процесс — конъюгацию, обеспечивающую обмен генетическим материалом и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различных жгутиковых видов
</a:t>
            </a:r>
            <a:endParaRPr lang="en-US" sz="262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способны к разным типам питания: автотрофный – обеспечивается фотосинтезом при наличии хлоропластов, что позволяет им создавать органические вещества из света.
</a:t>
            </a:r>
            <a:endParaRPr lang="en-US" sz="1159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умеет переключаться между типами питания: при недостатке света она переходит на гетеротрофный режим, используя доступные источники органики.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 проявляется в поглощении растворённых веществ и органики из окружающей среды, особенно у видов, не имеющих хлоропластов.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жгутиковые получают питание, всасывая питательные вещества напрямую из тканей или жидкостей организма хозяина, обеспечивая себе источник энергии и роста.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циклы: сравнение свободноживущих и паразитических форм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показывают разные стратегии: эвглены живут и размножаются в одном водном месте, а паразиты требуют смены хозяев для полного цикла.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циклы сложнее, обеспечивают выживание и распространение в разных организмах, что отличает их от свободноживущих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исследований по биологии жгутиковых,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жгутиковых в природе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служат пищей для мелких животных и простейших, поддерживая баланс водных и наземных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органики, способствуя возвращению веществ в природные циклы и улучшая качество воды.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эффективно удаляют из воды избыточные бактерии и органические вещества, способствуя очистке водоёмов.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жгутиковых на здоровье человека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вызывают сонную болезнь, характерную для некоторых регионов Африки. Лямблии – возбудители лямблиоза, распространённого во многих странах. Заболевания проявляются слабостью и нарушением пищеварения.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зависит от экологических условий и санитарии. Симптомы включают анемию и расстройства кишечника, что требует своевременного медицинского вмешательства.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паразитическими жгутиковыми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уничтожения паразитов применяются специализированные лекарства, эффективность которых зависит от своевременного диагноза и правильного лечения.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меры включают контроль и очистку питьевой воды, а также снижение контакта с переносчиками, такими как муха цеце в тропических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играют ключевую роль в предотвращении заражения, особенно в бытовых условиях и общине.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жгутиковых в науке и промышленности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важные применения жгутиковых в разных областях, от экологии до медицины и промышленности.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служат важными лабораторными моделями и биоиндикаторами, а также имеют потенциал в промышленном применении.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научных журналов по микробиологии,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 необычные способности жгутиковых
</a:t>
            </a:r>
            <a:endParaRPr lang="en-US" sz="2661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для выживания в неблагоприятных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жгутиковые способны превращаться в цисты — особые покоящиеся формы, которые помогают им переживать засуху и недостаток пищи. Эта адаптация обеспечивает их долгосрочное выживание.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у морских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морских жгутиковых, например Noctiluca, развивается биолюминесценция — способность излучать свет. Это помогает им привлекать добычу или отпугивать хищников в темноте океана.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Глазок эвглены и ориентация в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обладает глазком — чувствительным органом, реагирующим на свет. Это позволяет ей передвигаться к оптимальному освещению для фотосинтеза, сочетая движения с восприятием среды.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 в изучении жгутиковых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выявляют механизмы устойчивости паразитических жгутиковых к лекарствам, что помогает создавать новые методы лечения.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позволяет обнаруживать и классифицировать ранее неизвестные виды жгутиковых, расширяя знания об их разнообразии и эволюции.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биолюминесценции и роли жгутиковых в круговороте кислорода открывает перспективы для применения в биотехнологиях и экологии.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жгутиковых для природы и человека: плюсы и минусы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играют важную роль в питательных цепях, участвуя в питании многих водных организмов и поддержании биоразнообразия.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очистке воды и используются как биоиндикаторы состояния экосистем, предупреждая об экологических проблемах.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стороны, паразитические виды вызывают заболевания у людей и животных, приводя к экономическим потерям и эпидемиям.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жгутиковые одновременно полезны для природы и представляют угрозу, что требует внимательного изучения и контроля.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в науке и жизни: итоги и перспективы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— ключевая группа организмов, влияющая на экологию, медицину и технологии. Их изучение важно для охраны здоровья и развития устойчивых инноваций.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2026-05-08T01:09:32Z</dcterms:created>
  <dcterms:modified xsi:type="dcterms:W3CDTF">2026-05-08T01:09:32Z</dcterms:modified>
</cp:coreProperties>
</file>