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однозначного числа из двузначного числа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быстро, спокойно и без путаницы в десятках.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вычитание встречается в счёте карандашей, наклеек, шагов, конфет и страниц. Примеры из школьной жизни помогают увидеть, как число уменьшается и почему важно внимательно смотреть на десятки и единицы.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 каждый день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показывает, что число уменьшают. Если записано 47 − 3, значит, от 47 отнимают 3, и число становится меньше.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вычитания называется разностью. Первое число в записи — уменьшаемое, а число после минуса — вычитаемое. Эти слова часто встречаются в заданиях.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читать пример вслух и сразу понимать: что было, что убрали и что осталось. Тогда минус становится совсем понятным.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знак минус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число: десятки и единицы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можно разложить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52 есть 5 десятков и 2 единицы. Если представить его палочками или кубиками, сразу видно, из каких частей оно состоит. Такое разложение помогает не теряться при вычитании и спокойно смотреть на число по шагам.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удобно читать «по группам»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68 состоит из 6 десятков и 8 единиц. Когда десятки собраны отдельно, а единицы лежат рядом, становится проще понять, что именно уменьшается. Для наглядности подойдут связки по 10 предметов и отдельные маленькие фигурки.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видно, как конструктор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можно представить как маленький конструктор из десятков и единиц. Если разобрать его на части, вычитание уже не кажется страшным. Оно превращается в аккуратный и понятный счёт, а не в загадку с сюрпризом.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десяток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достаточно единиц, их можно просто уменьшить. Например, в 64 − 2 есть 4 единицы, поэтому после вычитания остаётся 62.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58 − 3 единиц тоже хватает. Мы уменьшаем только единицы, а десятки остаются на месте, потому что обменивать их не нужно.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самый простой: сначала смотрим на единицы, потом вычитаем нужное число и сразу записываем ответ. Всё идёт прямо, без лишних превращений.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десяток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Смотрим на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42 только 2 единицы, а вычесть нужно 7. Сразу видно: единиц не хватает, значит, придётся воспользоваться десятком.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Меняем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превращаем в 10 единиц. Теперь 42 становится 3 десятка и 12 единиц. Число как будто делает маленький фокус, но без обмана.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Вычитаем и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12 единиц можно уменьшить на 7. Остаётся 5 единиц, а вместе с 3 десятками получается 35. Ответ найден спокойно и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на вычитание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перепутать десятки, единицы и шаг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36 именно столько единиц можно уменьшить, если вычесть 4.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примеру 36 − 4 = 32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хватает, поэтому десятки остаются без изменений.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" y="1597175"/>
            <a:ext cx="21026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38" y="4109015"/>
            <a:ext cx="14017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переходом через десяток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остаток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51 есть только 1 единица, а нужно вычесть 8. Значит, сразу считать неудобно, и один десяток придётся обменять на 10 единиц.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получается 41 и ещё 10 единиц. Теперь число удобно считать по частям: десятки сохраняются, а единиц становится достаточно для вычитания.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правильный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12 единиц вычитаем 8 и получаем 4, а десяток остаётся. В итоге выходит 43. Такой пример отлично показывает смысл перехода через десяток.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допустить ошибку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всегда находи десятки и единицы в числе. Если торопиться, легко перепутать части и начать считать не с того места, как хитрый котёнок на линейке.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десятка на 10 единиц не забывай изменить запись числа. Иначе ответ получится странным, будто одна цифра решила спрятаться.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читай пример до конца и не пропускай число после минуса. Именно оно подсказывает, сколько нужно убрать из числа.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себя по шагам: хватило ли единиц, нужен ли обмен и правильно ли записан ответ. Такая привычка спасает от досадных ошибок.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 помощью палочек и кубиков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выложить число палочками или кружками, легче заметить, где десятки, а где единицы. Например, 34 можно показать как три связки по 10 и четыре отдельные палочки. Так ребёнок не путает части числа и спокойнее начинает вычитание.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можно обменять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вычесть больше единиц, одна связка из 10 предметов распадается на десять отдельных. На картинке это выглядит очень наглядно: было одно целое, а потом стало десять маленьких. Такое действие помогает понять переход через десяток без лишних слов.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легче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кружки делают задачу похожей на игру: ребёнок перекладывает, убирает и считает. В 4 классе такой способ особенно полезен, потому что помогает увидеть действие руками и не бояться длинных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87" y="1835949"/>
            <a:ext cx="180675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 исходному числу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ответу прибавить вычтенное число и получить исходное число, решение верное. Такая проверка быстро показывает, не перепутаны ли цифры в примере.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можно сразу сделать обратное действие. Это помогает заметить ошибку ещё до того, как тетрадь сдаётся учителю и пример отправляется в «мир взрослых чисел».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не 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сложением даёт уверенность: если результат не сходится, нужно ещё раз посмотреть на пример. Так ребёнок учится проверять себя аккуратно и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примеры, но разные ответы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63 − 2 вычитается совсем немного, поэтому остаётся 61. Число не меняется по десяткам, а уменьшаются только единицы, и решение получается быстрым.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том же числе 63 вычесть 8, ответ уже будет 55. Здесь требуется внимательнее смотреть на единицы и помнить, что после минуса может стоять другое число.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уменьшаемое не гарантирует одинаковый результат. Именно число после знака минус определяет, насколько уменьшится запись, поэтому важно читать пример до конца, а не угадывать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переход через десяток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выбирает способ вычисления, если в двузначном числе не хватает единиц для вычитания.
</a:t>
            </a:r>
            <a:endParaRPr lang="en-US" sz="10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способы считать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совсем лёгкий, можно считать назад по одному. Такой способ хорошо подходит для маленьких чисел и помогает не спешить, особенно когда нужно только немного уменьшить число.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вычитается больше, удобно разложить число на части. Сначала убирают столько, сколько легко вычесть, а потом делают ещё один маленький шаг к ответу.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58 − 6 можно представить как 58 − 5 − 1. Это проще, чем пытаться сразу держать в голове весь пример целиком, особенно начинающим ученикам.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вычисление понятным: ребёнок видит каждый шаг отдельно. А значит, меньше шансов запутаться и больше уверенности в собственном ответе.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примерах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бывает, что ребёнок невнимательно переписывает число или пропускает одну цифру. Аккуратная запись и наглядные модели помогают заметить такую ошибку раньше, чем она попадёт в ответ.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забыть, что один десяток уже превратился в 10 единиц. Тогда ответ получается неверным, хотя пример сначала кажется решённым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45 − 3 сначала смотрим на 5 единиц: их достаточно, поэтому ответ получается сразу. Это хороший случай для быстрой тренировки без обмена десятка.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70 − 6 число состоит только из десятков и нуля единиц. Нужно внимательно считать, чтобы не потерять разницу между десятками и единицами при записи ответа.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32 − 9 требует особенно осторожного счёта, потому что единиц меньше, чем нужно вычесть. Здесь удобно вспомнить про обмен десятка и проверить результат ещё раз.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это правило, ему легче разбирать двузначные числа по частям и не путаться при вычитании.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десятка в начальном курсе математики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единиц составляет один десяток.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этот навык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подсчёте монет и купюр удобно быстро уменьшать число на небольшую сумму. Это помогает понять, сколько останется после покупки или обмена.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в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сколько страниц уже прочитано, легко вычесть это число из общего количества. Так ребёнок следит за чтением и считает без лишнего труда.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шагов на прогулке или на уроке физкультуры тоже связан с вычитанием. Нужно понять, сколько осталось пройти или сколько шагов уже сделано.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и окружающего мира такой навык помогает решать короткие задачи. Он учит быть внимательным, аккуратным и не пугаться двузначных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уверенно и без спешки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увидеть десятки и единицы, выбрать правильный способ и не забыть проверить ответ сложением. Тогда вычитание становится понятным, а числа уже не спорят с учеником.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2026-05-24T12:13:05Z</dcterms:created>
  <dcterms:modified xsi:type="dcterms:W3CDTF">2026-05-24T12:13:05Z</dcterms:modified>
</cp:coreProperties>
</file>