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музей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 хранит природные рекорды и удивительные ландшафты.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тропиков, от ледяных пустынь до влажных лесов — Евразия объединяет почти все природные условия планеты, поэтому здесь особенно заметно разнообразие природы.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мозаика Евразии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климатический 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представлены арктический, субарктический, умеренный, субтропический, тропический и экваториальный климатические пояса, поэтому природные условия меняются очень резко.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юг и 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пустынных районах летом температура часто поднимается выше +40 °C, а нехватка влаги делает природу здесь особенно бедной и засушливой.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осадков много, а в Центральной Азии и пустынях их мало, поэтому здесь формируются совсем разные природные зоны.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зимой нередки морозы ниже −30 °C, а сильные ветры и долгий холодный сезон ограничивают распространение растений и животных.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материка с севера на юг и с запада на восток объясняет, почему климат Евразии такой пёстрый и контрастный.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тундра на севере материка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 занят арктическими пустынями и тундрой. Здесь долго лежат снега, часто дуют сильные ветры, а многолетняя мерзлота мешает развитию высоких деревьев.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очень непродолжителен, поэтому растения успевают быстро зацвести и дать семена. Это помогает им выжить в суровых условиях.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растут мхи, лишайники, карликовые берёзы и ивы. Они невысокие, потому что должны выдерживать холод, ветер и бедные почвы.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белый медведь, песец, северный олень, лемминг и морж. Каждому виду помогают выживать толстый мех, слой жира или умение добывать пищу в холоде.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экосистемы очень чувствительны к изменениям климата и деятельности человека, поэтому любое нарушение здесь заметно особенно быстро.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Евразии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зоны занимают больше пространства, а какие встречаются лишь в отдельных районах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зона, а влажные тропические леса занимают самую малую площадь и сосредоточены на юге и юго-востоке.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994" y="1320767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19" y="1320767"/>
            <a:ext cx="336787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2444" y="1320767"/>
            <a:ext cx="336787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крупнейший лесной пояс Евразии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полоса лесов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Россию, Скандинавию и север Азии. Это огромный лесной пояс, где хвойные деревья образуют сплошные массивы на больших расстояниях.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тайги суровый: зима длится долго, а лето короткое. Растения и животные приспособлены к холоду, снегу и резким сезонным изменениям.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лиственница и кедр. Их игольчатые листья помогают экономить влагу и переносить низкие температуры.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бурый медведь, лось, рысь, соболь, волк и белка. Леса дают им укрытие, пищу и условия для размножения.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важна как источник древесины, чистой воды и природных ресурсов. Она также регулирует климат и сохраняет многие виды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рекорды рельефа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известные географические рекорды материка. Они показывают, насколько рельеф Евразии разнообразен и контрастен.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сочетает высочайшие горы, глубокие впадины и выдающиеся озёра, поэтому её рельеф по-настоящему рекордный.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высотная поясность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 вверх по склону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становится холоднее, поэтому у подножия обычно растут леса, выше появляются луга и кустарники, а ещё выше начинаются каменистые участки.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Кавказ, Альпы, Тянь-Шань и Памир входят в число самых известных горных систем Евразии и сильно влияют на природу соседних территорий.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отметках сохраняются вечные снега и ледники. Они питают реки и создают запасы пресной воды для больших территорий.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живут снежный барс, тур, серна, як и горный козёл. Эти животные хорошо приспособлены к холоду, разреженному воздуху и крутым склонам.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океана к центру материка: как меняется природа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удаление от океана и влияние муссонов меняют влажность, температуру и природные зоны.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и их хозяйственное значение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тянутся от Причерноморья и юга России до Казахстана и Монголии. Это большие открытые пространства с травянистой растительностью и сравнительно тёплым летом.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издавна используются для земледелия и животноводства. Плодородные почвы и ровный рельеф сделали их важными районами хозяйственной деятельности.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степей характерны плодородные чернозёмы. Здесь растут ковыль, типчак и полынь — растения, хорошо приспособленные к ветру, засухе и яркому солнцу.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встречаются суслик, сайгак, дрофа, корсак и степной орёл. Эти виды приспособлены к открытым пространствам, где важно быстро двигаться и замечать опасность.
</a:t>
            </a:r>
            <a:endParaRPr lang="en-US" sz="10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Центральной Азии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Гоби, Такла-Макан, Каракумы и Кызылкум — это огромные пространства, где осадки редки, а дневная жара быстро сменяется ночной прохладой. Пейзаж здесь составляют пески, щебнистые равнины и редкие солёные впадины.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земля почти не видит дождя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выживают только самые выносливые растения. Саксаул, джузгун, тамариск и солянки умеют экономить влагу, удерживать корни глубоко в почве и переносить длительную засуху без заметного ущерба.
</a:t>
            </a:r>
            <a:endParaRPr lang="en-US" sz="84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умеют ждать воду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Евразии кажутся безжизненными, но это не так. Верблюды, тушканчики, ящерицы и змеи приспособились к жаре, нехватке воды и открытым ландшафтам, где важно быстро двигаться и прятаться от перегрева.
</a:t>
            </a:r>
            <a:endParaRPr lang="en-US" sz="82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сухих пространств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справочники; общепринятые справочные данные по длинам рек.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материка различаются не только длиной, но и ролью в жизни людей: они дают воду городам, связывают районы судоходством и помогают орошать поля.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длинные азиатские реки, а крупнейшие реки России и Европы тоже имеют огромное хозяйственное значение.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Байкал одним из важнейших природных водных резервуаров планеты и уникальным объектом охраны.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запасов незамерзающей пресной воды сосредоточено в Байкале.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справочники; общеизвестные справочные данные о Байкале.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6615"/>
            <a:ext cx="4339200" cy="20611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Евразии и места их 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редкие виды, их природные зоны и главные угрозы. Эти животные нуждаются в постоянной охране и сохранении мест обитания.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уязвимы из-за потери мест обитания и давления человека; охрана территорий напрямую помогает их сохранению.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 и природоохранные материалы России и стран Евразии.
</a:t>
            </a:r>
            <a:endParaRPr lang="en-US" sz="1004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Восточной и Южной Азии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поля и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влаги помогает выращивать рис, который особенно хорошо растёт при постоянном увлажнении. Именно поэтому в муссонных районах много рисовых террас, густонаселённых долин и сельскохозяйственных земель.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перенос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муссоны дуют с океана на сушу и несут тёплый влажный воздух. Поэтому в Южной и Восточной Азии часто идут сильные дожди, а воздух становится душным и насыщенным влагой.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 поддерживает влажные леса и богатую растительность, но требует от людей приспосабливаться к сезонным ливням. Здесь особенно важны дамбы, каналы и аккуратное использование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природно-географических сведений о биоразнообразии природных зон Евразии.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Евразии больше всего видов растений и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сосредоточено там, где много тепла, влаги и разных условий: в тропических лесах и горных районах. В суровых зонах жизнь беднее.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показывает: чем мягче и разнообразнее природные условия, тем богаче живой мир Евразии.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 Евразии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древности люди расселялись по Евразии, распахивали земли, вырубали леса и строили города. Природа материка постепенно менялась под влиянием земледелия, транспорта и роста населения.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хозяйство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промышленности и сельского хозяйства нагрузка на природу усилилась: появились плотины, карьеры, крупные поля и дороги. Многие природные участки стали меньше и беднее.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жители разных стран заметили, что редкие виды и ландшафты исчезают. Это привело к созданию первых заповедников, национальных парков и программ охраны природы.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охрана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Евразии охраняют леса, степи, реки и животных. Заповедники и парки помогают сохранить природное наследие материка для 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природное наследие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природоохранных действий в заповедниках, национальных парках и охраняемых территориях Евразии.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3463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5506" y="2021105"/>
            <a:ext cx="336787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материк природных контрастов и рекордов
</a:t>
            </a:r>
            <a:endParaRPr lang="en-US" sz="2283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горы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1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находятся Гималаи, Кавказ, Альпы и другие крупные горные системы. Здесь сочетаются скалистые вершины, снежные шапки и высокогорные долины, где природа меняется с высотой.
</a:t>
            </a:r>
            <a:endParaRPr lang="en-US" sz="1059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реки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пересекают огромные речные системы, которые питают города, поля и промышленные районы. Реки Евразии соединяют разные природные зоны и помогают людям осваивать большие территории.
</a:t>
            </a:r>
            <a:endParaRPr lang="en-US" sz="1044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степи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тайги до степей Евразия показывает редкое разнообразие растительности. Одни территории покрыты густыми лесами, другие — широкими травянистыми равнинами, где особенно заметна смена сезонов.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условия
</a:t>
            </a:r>
            <a:pPr algn="r" indent="0" marL="0">
              <a:lnSpc>
                <a:spcPct val="90000"/>
              </a:lnSpc>
              <a:buNone/>
            </a:pPr>
            <a:r>
              <a:rPr lang="en-US" sz="51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5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господствуют холод и лёд, а на юге встречаются жаркие пустыни и влажные леса. Именно такие контрасты делают природу материка особенно интересной для изучения.
</a:t>
            </a:r>
            <a:endParaRPr lang="en-US" sz="1112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живой мир
</a:t>
            </a:r>
            <a:pPr algn="r" indent="0" marL="0">
              <a:lnSpc>
                <a:spcPct val="90000"/>
              </a:lnSpc>
              <a:buNone/>
            </a:pPr>
            <a:r>
              <a:rPr lang="en-US" sz="5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Евразии приспособились к самым разным условиям: от моржей и северных оленей до тигров, сайгаков и снежных барсов. Это настоящая коллекция природных рекордов.
</a:t>
            </a:r>
            <a:endParaRPr lang="en-US" sz="10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Евразию нужно знать, понимать и защищать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поражает масштабом и разнообразием: здесь соседствуют арктические пустыни, степи, горы, леса и пустыни. Беречь этот материк важно, потому что его природа нужна людям и будущему.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2026-06-02T16:22:49Z</dcterms:created>
  <dcterms:modified xsi:type="dcterms:W3CDTF">2026-06-02T16:22:49Z</dcterms:modified>
</cp:coreProperties>
</file>