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jpe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Zusammenleben: жить вместе и учиться договариваться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том, как вместе жить, слышать друг друга и соблюдать правила.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Zusammenleben важна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по-немецки о привычных школьных и домашних ситуациях: правилах, обязанностях, дружбе и спорах. Здесь особенно нужны короткие вежливые формулы, просьбы и выражения согласия или несогласия.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семиклассника важно понять: одно немецкое слово может описывать и бытовые ситуации, и отношения в обществе. Поэтому его значение шире, чем просто «жить вместе».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Zusammenleben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состоит из частей zusammen — «вместе» и leben — «жить». Оно говорит о жизни рядом с другими людьми и о том, как выстраивать отношения каждый день.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теме речь идёт не только о семье, но и о школе, городе и стране. Везде нужны общие нормы поведения, взаимопомощь и ответственность за свои слова и поступки.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первая среда для совместной жизни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ситуации формируют привычку к взаимному уважению. Для разговора на немецком пригодятся слова die Familie, helfen, teilen, aufräumen, zuhören и Regeln.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дети впервые учатся договариваться: делить обязанности, уважать личное пространство и выполнять обещания. Здесь важны простые действия — помочь по дому, убрать свои вещи, подождать свою очередь.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вызывает споры дома и в классе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мелкие поводы могут накапливаться и превращаться в конфликт, если их не обсуждать спокойно.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споры связаны с ежедневными бытовыми неудобствами, а не с одной крупной ссорой.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 основе типичных школьных ситуаций; без эмпирической статистики.
</a:t>
            </a:r>
            <a:endParaRPr lang="en-US" sz="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место ежедневного Zusammenleben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каждый день приходится слушать других, ждать очереди, работать в паре и учитывать общие правила. Это требует терпения и внимания к людям рядом.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Пунктуальность, честная работа и уважение к одноклассникам помогают сохранить спокойную атмосферу. Когда кто-то нарушает договорённости, это быстро чувствуют все.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темы особенно полезны слова die Klasse, der Unterricht, pünktlich, fair, freundlich и die Ordnung. Они помогают описывать школьную жизнь точно и понятно.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учит не только предмету, но и совместному поведению. Именно здесь подростки ежедневно тренируют умение договариваться и отвечать за свои действия.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спора к решению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мирного выхода из конфликта в повседневных ситуациях.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люди — разные привычки и традиции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классе могут по-разному относиться к еде, одежде, праздникам и семейным обычаям. Это нормально, если никто не высмеивает чужие привычки и не навязывает свои.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повседневной жизни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делает общение богаче, а школьные дела — интереснее. Для этого подходят слова die Tradition, die Sprache, die Religion, verschieden и respektieren.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чужому опыту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помогают жить вместе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простые правила делают общую жизнь спокойнее и справедливее.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 работают лучше всего там, где действия одного человека влияют на всех.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типичных ситуаций общения в семье и школе.
</a:t>
            </a:r>
            <a:endParaRPr lang="en-US" sz="10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87226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уважения в повседневных ситуациях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Entschuldigung помогает быстро снять напряжение после ошибки или неловкой ситуации. Важно не только сказать слово, но и изменить поведение.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Kannst du bitte... и Könntest du...? помогают попросить о помощи без давления. Такая форма звучит мягко и показывает уважение к собеседнику.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разговора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нейтральные слова могут звучать резко, если говорить сердито. Спокойный тон помогает сохранить доверие и продолжить разговор без лишнего конфликта.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Bitte, Danke и Danke schön делают общение теплее. Простая благодарность укрепляет хорошие отношения и показывает, что помощь была замечена и оценена.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сотрудничество полезно для класса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роли в паре и группе особенно помогают, когда задание сложное и времени мало.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сильнее всего повышает темп работы и снижает число споров.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«Zusammenleben», без эмпирических данных.
</a:t>
            </a:r>
            <a:endParaRPr lang="en-US" sz="10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общих пространствах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929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дворе, в подъезде и в школьном коридоре порядок зависит от каждого человека. Если не оставлять мусор и бережно относиться к вещам, пространство остаётся удобным для всех.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9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чистота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321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спокойный шаг и внимание к другим делают общее место безопасным. Когда люди не мешают друг другу, легче жить рядом и решать повседневные дела без напряжения.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321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уважение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общее правило важнее личного желания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человек мешает другим в очереди, классе или транспорте, важно сначала остановиться и вспомнить о безопасности и справедливости для всех.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общего порядка учит учитывать других людей. Именно так формируется привычка действовать fair и Rücksicht nehmen, а не только по собственному удобству.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желание уступает, когда оно создаёт шум, толкотню или риск. Тогда правило помогает защитить спокойствие группы и избежать лишнего конфликта.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делают человека хорошим соседом или одноклассником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особенно заметны в проектной работе, когда от каждого ждут точности и ответственности.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основами доверия становятся надёжность и готовность помочь.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«Zusammenleben», без эмпирических данных.
</a:t>
            </a:r>
            <a:endParaRPr lang="en-US" sz="10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эмпатия в общении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Замечаю состояние другого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видит, что собеседник устал, расстроен или смущён. Это помогает не реагировать резко и выбрать более внимательный тон.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Учитываю его чувства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подстроить слова и действия: спросить, поддержать, дать время или не перебивать. Так общение становится спокойнее и честнее.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Помогаю сохранить отношения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эмпатия превращается в поддержку и понимание. Благодаря этому легче избежать обиды и продолжать общаться в классе и дома.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58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личной привычки к общей ответственности
</a:t>
            </a:r>
            <a:endParaRPr lang="en-US" sz="2458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совместной жизни в семье, школе и классе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и сотрудничество: сравнение в школьных ситуациях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меняются речь, настроение и результат, когда ученики спорят или работают вместе.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делает общение короче, спокойнее и продуктивнее, чем спор.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«Zusammenleben», без эмпирических данных.
</a:t>
            </a:r>
            <a:endParaRPr lang="en-US" sz="10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мирного сосуществования рядом с нами
</a:t>
            </a:r>
            <a:endParaRPr lang="en-US" sz="2647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классе — разные привычки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могут учиться дети, у которых дома говорят по-разному, празднуют разные события и по-разному проводят свободное время. Это не мешает дружбе, если есть уважение и общие правила. Тогда каждый остаётся собой и спокойно участвует в общем деле.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Команда, где важен каждый игрок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спортивной команде успех зависит не только от сильных, но и от тех, кто умеет слушать, передавать мяч и поддерживать других. Дети быстро видят, что общее дело получается лучше, когда все действуют вместе и не спорят из-за мелочей.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в котором люди живут рядом мирно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улице, в парке и в школе люди встречаются каждый день, даже если они очень разные. Мирное сосуществование становится возможным, когда никто не шумит без причины, бережёт общие места и уважает чужой образ жизни и культуру.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совместную жизнь устойчивой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заметна не сразу: она формируется из повторяющихся повседневных поступков и привычек.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уважения остальные опоры быстро слабеют, поэтому именно оно держит совместную жизнь вместе.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«Zusammenleben», без эмпирических данных.
</a:t>
            </a:r>
            <a:endParaRPr lang="en-US" sz="10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Zusammenleben начинается с уважения и продолжается в делах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слушают друг друга, соблюдают правила и помогают в повседневных ситуациях, жизнь рядом становится спокойнее. Именно такие привычки создают доверие, безопасность и чувство, что ты часть группы.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2026-05-25T02:36:30Z</dcterms:created>
  <dcterms:modified xsi:type="dcterms:W3CDTF">2026-05-25T02:36:30Z</dcterms:modified>
</cp:coreProperties>
</file>