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в английском языке: основные навыки для 10 класса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помогает говорить ясно, уверенно и по делу в любой ситуации.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speaking особенно важен в старшей школе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устная речь становится проверкой не только знаний, но и умения быстро мыслить, уточнять смысл и отвечать без долгих пауз в учебном и реальном общении.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хороший устный ответ на английском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прямо соответствовать вопросу, раскрывать тему и не уходить в сторону. Важно показать понимание задания через ясный тезис, уместные детали и логичный вывод.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строится на корректной грамматике, подходящей лексике и разнообразных конструкциях. В 10 классе особенно ценятся времена, тематические слова и естественные связки между частями высказывания.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убедительно, когда мысли расположены последовательно: вступление, аргументы, пример и итог. Связующие слова помогают слушателю легко следить за развитием идеи.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подача
</a:t>
            </a:r>
            <a:pPr algn="l" indent="0" marL="0">
              <a:lnSpc>
                <a:spcPct val="115000"/>
              </a:lnSpc>
              <a:buNone/>
            </a:pPr>
            <a:r>
              <a:rPr lang="en-US" sz="1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материал выглядит слабее без понятного произношения, ровного темпа и контакта с аудиторией. Важно избегать односложных реплик и говорить достаточно развернуто, сохраняя спокойствие.
</a:t>
            </a:r>
            <a:endParaRPr lang="en-US" sz="11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успешного speaking-ответа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из каких элементов складывается сильный устный ответ и почему каждый из них важен.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speaking-ответ требует баланса между смыслом, языковой точностью и уверенной манерой речи.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устной речи на уроках английского языка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как сочетание языка и невербальных сигналов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Тембр, громкость и интонация задают тон всего ответа. Спокойный, достаточно громкий голос помогает слушателю воспринимать смысл, а монотонность или резкие перепады снижают впечатление от речи.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интонация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и зрительный контакт показывают вовлечённость и готовность к диалогу. Если смотреть только в лист, речь воспринимается как заученная и менее уверенная, даже при хорошем языке.
</a:t>
            </a:r>
            <a:endParaRPr lang="en-US" sz="936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 взгляд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 и умеренные жесты делают выступление собранным и естественным. Суетливые движения, скованность и закрытое положение тела мешают впечатлению уверенности и спокойствия.
</a:t>
            </a:r>
            <a:endParaRPr lang="en-US" sz="936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жесты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разделять мысль на смысловые части, а не только заполняют тишину. Ровный ритм делает ответ понятным, показывает контроль над содержанием и снижает ощущение спешки.
</a:t>
            </a:r>
            <a:endParaRPr lang="en-US" sz="936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ритм
</a:t>
            </a:r>
            <a:endParaRPr lang="en-US" sz="11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впечатление от speaking-ответа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текст воспринимается слабее, если голос звучит неуверенно или слишком быстро. В устном ответе форма подачи заметно влияет на итоговое впечатление.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этапе слушатель оценивает звучание и уверенность, а затем — содержание, поэтому важно работать и над языком, и над подачей.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устного ответа на уроке английского языка
</a:t>
            </a:r>
            <a:endParaRPr lang="en-US" sz="8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устного ответа: от идеи к выводу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короткой фразы, которая обозначает позицию и настраивает слушателя на тему. Это помогает сразу задать направление ответа.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дайте прямой ответ, добавьте 2–3 аргумента или примера и используйте связки, чтобы мысль развивалась последовательно и без скачков.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сделайте короткий вывод, который возвращает к главной идее. Такое завершение делает ответ завершённым и запоминающимся.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короткого ответа на английском языке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превратить вопрос в связное и логичное высказывание.
</a:t>
            </a:r>
            <a:endParaRPr lang="en-US" sz="10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029" y="1367261"/>
            <a:ext cx="278775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18260" y="4101723"/>
            <a:ext cx="232312" cy="37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Произношение, ударение и темп речи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артикуляция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должны произноситься отчётливо, чтобы речь была понятной без лишних уточнений. Особенно важно не «съедать» окончания и различать похожие английские звуки.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 и интонационный рисунок помогают передать смысл и сделать речь естественной. Без них даже правильные фразы звучат механически и однообразно.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быстрая речь мешает пониманию, а слишком медленная создаёт впечатление неуверенности. Оптимальный темп позволяет сохранять ясность и не терять мысль.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Осмысленные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нужны для разделения смысловых частей и выделения ключевых слов. Они показывают, что говорящий контролирует ответ, а не просто старается быстрее закончить фразу.
</a:t>
            </a:r>
            <a:endParaRPr lang="en-US" sz="9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поведение во время ответа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осанка и свободное положение тела помогают выглядеть собранно и спокойно. Закрытая поза, опущенные плечи и скованность создают впечатление внутреннего напряжения.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 аудиторией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 сторону учителя или класса усиливает ощущение диалога и вовлечённости. Постоянное чтение с листа, наоборот, делает ответ менее живым и менее убедительным.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без суеты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жесты помогают поддерживать речь и подчёркивать ключевые мысли. Слишком частые или резкие движения отвлекают слушателя и показывают нервозность вместо уверенности.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выражение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или доброжелательное выражение лица помогает снизить напряжение и сделать речь более естественной. Излишняя зажатость сразу заметна и влияет на общее впечатление.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устной речи на английском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проявляются одновременно: слабый словарь усиливает паузы, а грамматическая неуверенность делает ответ короче и менее связным.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снижают качество ответа грамматика, нехватка словаря и паузы; именно их стоит исправлять в первую очередь.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типичных ошибок для школьной практики, составлено по материалам темы
</a:t>
            </a:r>
            <a:endParaRPr lang="en-US" sz="6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 в speaking-ответе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ясно обозначить позицию: короткий ответ с тезисом задает направление всей речи и помогает слушателю сразу понять, о чем вы говорите.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причину или логическое пояснение. Именно эта часть показывает, что вы не просто повторяете фразу, а умеете объяснять свою мысль на английском языке.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полезно привести пример из школьной жизни, проекта или личного опыта. Конкретная ситуация делает ответ убедительным и запоминающимся.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стоит кратко подвести итог и, если уместно, показать контраст или альтернативу. Так ответ звучит зрелее и завершеннее.
</a:t>
            </a:r>
            <a:endParaRPr lang="en-US" sz="12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3467" y="1311375"/>
            <a:ext cx="4557066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для аргументации на английском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работают лучше всего, когда ученик не ограничивается мнением, а добавляет причину, пример и логический переход.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модели помогают быстро выстроить логичный ответ и не потерять основную мысль во время устного ответа.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и типовые речевые модели для speaking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волнение влияет на speaking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«застревают»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к доске ученик часто знает тему, но внезапно теряет простые слова и начинает говорить короче, чем планировал. Напряжение делает голос тише, а паузы — длиннее, поэтому даже подготовленный ответ звучит неуверенно.
</a:t>
            </a:r>
            <a:endParaRPr lang="en-US" sz="12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со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стороны волнение заметно по частому дыханию, скованной позе и повторению одних и тех же фраз. Человек может смотреть в заметки дольше, чем говорить, и все же не успевать начать ответ свободно и спокойно.
</a:t>
            </a:r>
            <a:endParaRPr lang="en-US" sz="12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страх перед устным ответом на английском
</a:t>
            </a:r>
            <a:endParaRPr lang="en-US" sz="1771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 speaking-ответу от темы к уверенной подаче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Импровизация и диалог на английском языке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оказался сложным, лучше не молчать, а уточнить его. Фраза Could you repeat the question? дает время собраться и сохраняет ход диалога без потери вежливости.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вопроса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точное слово не вспоминается, можно сказать I mean… или In other words… Такие формулы помогают перестроить ответ на ходу и не прерывать общение.
</a:t>
            </a:r>
            <a:endParaRPr lang="en-US" sz="11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Переформулировка мысли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важно уметь спокойно выражать позицию. Формула I agree with you, but… позволяет не спорить резко, а показать уважение к мнению собеседника.
</a:t>
            </a:r>
            <a:endParaRPr lang="en-US" sz="113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точный факт неизвестен, лучше признать это, чем придумывать ответ. Краткая пауза и честная формулировка показывают зрелость, а не слабость языка.
</a:t>
            </a:r>
            <a:endParaRPr lang="en-US" sz="1113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промежуточный ответ
</a:t>
            </a:r>
            <a:endParaRPr lang="en-US" sz="12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к speaking-ответу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ученик начинает готовиться, тем легче ему говорить свободно, не отвлекаясь на поиск базовых слов и формулировок.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работает как последовательный рост: от содержания к точности и далее к уверенной устной подаче.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 материалам темы, схема носит учебно-методический характер
</a:t>
            </a:r>
            <a:endParaRPr lang="en-US" sz="6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83" y="1784202"/>
            <a:ext cx="3276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8008" y="1779515"/>
            <a:ext cx="3276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33" y="1779515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04658" y="1779515"/>
            <a:ext cx="327600" cy="374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speaking: онлайн-уроки и видеозаписи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 кадре
</a:t>
            </a:r>
            <a:pPr algn="l" indent="0" marL="0">
              <a:lnSpc>
                <a:spcPct val="115000"/>
              </a:lnSpc>
              <a:buNone/>
            </a:pPr>
            <a:r>
              <a:rPr lang="en-US" sz="2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на камеру особенно важны четкая дикция, прямой взгляд и спокойный темп. В онлайн-формате невербальные сигналы ограничены, поэтому голос и лицо должны работать точнее.
</a:t>
            </a:r>
            <a:endParaRPr lang="en-US" sz="1099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2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ответ теряет убедительность при тихом или шумном звучании. Перед выступлением стоит проверить микрофон, громкость и отсутствие посторонних помех в помещении.
</a:t>
            </a:r>
            <a:endParaRPr lang="en-US" sz="1102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Онлайн-дискуссия
</a:t>
            </a:r>
            <a:pPr algn="l" indent="0" marL="0">
              <a:lnSpc>
                <a:spcPct val="115000"/>
              </a:lnSpc>
              <a:buNone/>
            </a:pPr>
            <a:r>
              <a:rPr lang="en-US" sz="22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видеосвязи нужно быстрее реагировать на реплики и не перебивать собеседника. Короткие подтверждения и вежливые формулы помогают удерживать диалог живым и понятным.
</a:t>
            </a:r>
            <a:endParaRPr lang="en-US" sz="1159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2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цифровой защиты особенно заметны структура речи и собранность. Ученик должен говорить ясно, не читать текст дословно и поддерживать контакт с аудиторией через камеру.
</a:t>
            </a:r>
            <a:endParaRPr lang="en-US" sz="11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устного ответа по английскому языку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speaking учитывает не только языковую точность, но и то, насколько уверенно и последовательно ученик передает мысль.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складывается из нескольких компонентов: смысла, языковой точности, произношения и последовательной подачи.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школьной оценки устного ответа по теме speaking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развивается через практику и осознанность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устная речь формируется постепенно: через регулярные тренировки, расширение словаря, работу над ошибками и привычку говорить ясно, логично и спокойно в любой учебной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2026-05-31T15:13:39Z</dcterms:created>
  <dcterms:modified xsi:type="dcterms:W3CDTF">2026-05-31T15:13:39Z</dcterms:modified>
</cp:coreProperties>
</file>