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семян: основные темы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 растения, важное для природы и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семена так важны?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старт жизни растений, они обеспечивают распространение видов, сохраняют наследственные свойства и служат основой для питания и сельского хозяйства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семени: базовые элементы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— прочная защита семени от повреждений и пересыхания окружающей среды, обеспечивающая его безопасность до прорастания.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содержит запас питательных веществ, необходимых для развития зародыша в первые дни после пробуждения семени.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— потенциальное растение, включающее начальные структуры корня, стебля и листьев, заложенные генетически для дальнейшего роста.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Зачаток новой жизни: роль зародыша в семени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хранит уникальный генетический код, определяющий характеристики будущего растения, его цветение и плоды, что гарантирует наследственность вида.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содержит корешок, который станет корнем, и стебелёк со почечкой — основа стебля и будущих листьев. Этот комплекс обеспечивает начало роста растения после прорастания.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процессы прорастания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семя активно впитывает воду через оболочку, что запускает внутри него биохимические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ферментов приводит к расщеплению запасов эндосперма, обеспечивая энергией и питательными веществами зародыш.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завершается появлением корешка, который закрепляет проросток в почве и начинает поглощать питательные вещества извне.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ключевым фактором, активируя ферментные реакции и обеспечивая набухание семени необходимой влажностью.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зависит от вида растения и влияет на скорость и качество прорастания семени.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кислороду необходим для дыхания и энергетического обмена зародыша внутри семени.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 отсутствие света играет роль лишь у некоторых растений, влияя на пробуждение семени и дальнейший рост ростка.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 прорастания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воды на начало прорастания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задерживает прорастание, а избыток вызывает затруднение дыхания и может привести к гниению или заболеванию грибками.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смягчает оболочку семени, расширяет его объём и активирует ферментные процессы, необходимые для превращения запасов в энергию.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требования для прорастания семян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требует своего температурного режима для оптимального прорастания и быстрого роста.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 оптимума снижает скорость прорастания и снижает всхожесть семян.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сельскохозяйственных культур,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кислорода для метаболизма семени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 зерна, которое обеспечивает энергетические процессы, поддерживающие активный рост зародыша.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почвах с плохой аэрацией, переувлажнённых или плотных, доступ кислорода ограничен, что тормозит развитие и может привести к гибели семени.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газообменное состояние почвы способствует здоровому прорастанию и успешному развитию растений с самого начала.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прорастании семян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стимулятор роста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мелкие семена, например салата, требуют света для активации ростковых процессов, что способствует развитию крепких и здоровых ростков.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в условиях тьмы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ряда растений, таких как лук, наоборот, нужна тёмная среда без света, чтобы семена смогли успешно пробудиться и прорасти.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прорастания семени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ботаники и лабораторные наблюдения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прорастания у различных культур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сроки прорастания у популярных сельскохозяйственных растений. Различия влияют на выбор сроков посева и уход за посевами.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растений имеют характерную скорость прорастания, что влияет на конкурентоспособность и подготовку почвы.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семян, 2022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условия и всхожесть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недостатка влаги всхожесть значительно падает, семена многих растений могут не прорасти вовсе. Например, фасоль в засушливую погоду демонстрирует замедленное или отсутствующее прорастание, что влияет на будущий урожай.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тепличных условий на рост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теплицах оптимальные параметры влажности и температуры ускоряют прорастание и повышают процент всхожести. Эксперименты показывают, что при разной освещённости и влажности ростки фасоли развиваются с разной скоростью.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наблюдения: влияние условий среды на прорастание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периода покоя семян и способы его преодоления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семян — это естественный механизм, позволяющий им ждать благоприятных условий для прорастания, тем самым повышая шансы на выживание.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выхода из покоя требуется воздействие внешних факторов: понижение температуры (стратификация), механическое повреждение оболочки (скарификация) и другие природные условия.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адаптации семена активируются только в подходящее время года, что способствует успешному развитию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способы разрушения оболочек семян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через пищеварительную систему животных тоже способствует разрушению оболочки: желудочный сок и физическое трение делают семена более восприимчивыми к прорастанию.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включают морозное разрушение, где вода внутри оболочки замерзает и расширяется, приводя к трещинам; а также механическое повреждение дождём или ветром.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семян к средам обитания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растений засушливых районов имеют толстую, плотную оболочку, которая защищает от высыхания и повреждений внешними факторами.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тропиков быстро реагируют на обилие влаги в окружающей среде, стимулируя немедленное прорастание семян.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водно-болотных растений оснащены особыми свойствами, позволяющими долго ждать подходящих условий и переживать неблагоприятные периоды.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Огородники подбирают семена по всхожести и адаптации к климату. Это обеспечивает равномерное и быстрое прорастание, облегчая уход и улучшая качество урожая.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лучших семян для домашних огородов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проводят опыты с разными условиями прорастания семян, что развивает интерес к биологии и учит понимать важность правильного ухода за растениями.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в школах
</a:t>
            </a:r>
            <a:endParaRPr lang="en-US" sz="979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проводят проверки качества семян перед посевом. Тесты выявляют способность семян к прорастанию, что помогает повысить урожайность и снизить затраты на повторный посев.
</a:t>
            </a:r>
            <a:endParaRPr lang="en-US" sz="751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всхожести у фермеров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прорастания семян в практике выращивания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в городской среде и экосистемах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трещинах асфальта и между кирпичами семена находят уникальные условия для прорастания, несмотря на неблагоприятную среду.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растений, такие как одуванчик и клевер, адаптировались к городской среде и успешно развиваются на загрязнённых территориях.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создают зелёные островки и способствуют формированию экосистем в урбанистической среде, улучшая качество воздуха и эстетический вид.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семена способствуют созданию «карманных» парков и зелёных зон, что важно для экологии и здоровья городских жителей.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лотоса, прорастающие спустя столетия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могут сохранять всхожесть более тысячи лет благодаря уникальным химическим составам оболочки, что доказано лабораторными исследованиями и археологическими находками.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семена финиковой пальмы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археологических раскопках были найдены семена финиковой пальмы возрастом около двух тысяч лет. Удивительно, но они смогли прорасти в лабораторных условиях, демонстрируя выдающуюся долговечность.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случаи долгожительства семян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прорастания семян для жизни на планете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запускает жизненный цикл растений, обеспечивая продовольственную безопасность, разнообразие экосистем и устойчивость природы во всех климатах и регионах.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2026-05-08T17:10:58Z</dcterms:created>
  <dcterms:modified xsi:type="dcterms:W3CDTF">2026-05-08T17:10:58Z</dcterms:modified>
</cp:coreProperties>
</file>