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тем: Ископаемые рептилии
</a:t>
            </a:r>
            <a:pPr algn="l" indent="0" marL="0">
              <a:lnSpc>
                <a:spcPct val="100000"/>
              </a:lnSpc>
              <a:buNone/>
            </a:pPr>
            <a:r>
              <a:rPr lang="en-US" sz="3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древних рептилий и их роль в истории жизни Земли.
</a:t>
            </a:r>
            <a:endParaRPr lang="en-US" sz="349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геология ископаемых рептилий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рептилии появились около 320 млн лет назад и найдены на всех континентах. Их изучение помогает понять древние природные условия и развитие жизни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ископаемые рептилии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Предки современных рептилий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рептилии — древние позвоночные, жившие миллионы лет назад. Они предшествовали современным ящерицам, змеям и черепахам, занимая различные экологические ниши на суше и в воде.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разнообразие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жили в самых разных местах — от суши и морей до воздуха. Среди них были мелкие рептилии и гиганты, от хрупких до покрытых панцирями существ.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особенности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ископаемых рептилий были уникальные черты: чешуйчатая кожа, перепончатые крылья у летающих видов и мощные панцири для защиты от врагов.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320 млн лет назад — отделение от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рептилии стали древними позвоночными, полностью приспособившимися к жизни на суше.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амниотического яйца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яйца с защитной оболочкой позволило им размножаться вне воды и освоить новые территории.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Пермский период — расцвет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быстро разделились на многие виды с разными стратегиями выживания и питания.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предков динозавров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группы, от которых произошли позднее гигантские динозавры и другие крупные рептилии.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ранняя эволюция рептилий
</a:t>
            </a:r>
            <a:endParaRPr lang="en-US" sz="3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79" y="952675"/>
            <a:ext cx="1932267" cy="194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073" y="952675"/>
            <a:ext cx="1932267" cy="19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285" y="952675"/>
            <a:ext cx="1932267" cy="19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8510" y="952675"/>
            <a:ext cx="1932267" cy="194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ископаемых рептилий
</a:t>
            </a:r>
            <a:endParaRPr lang="en-US" sz="3350" dirty="0"/>
          </a:p>
        </p:txBody>
      </p:sp>
      <p:sp>
        <p:nvSpPr>
          <p:cNvPr id="12" name="Text 2"/>
          <p:cNvSpPr txBox="1"/>
          <p:nvPr/>
        </p:nvSpPr>
        <p:spPr>
          <a:xfrm>
            <a:off x="378764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— наземные гиганты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78764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были разнообразными и доминирующими на суше, с видами от хищных тираннозавров до травоядных трицератопсов.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511958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— первые летающие позвоночные
</a:t>
            </a:r>
            <a:endParaRPr lang="en-US" sz="1261" dirty="0"/>
          </a:p>
        </p:txBody>
      </p:sp>
      <p:sp>
        <p:nvSpPr>
          <p:cNvPr id="15" name="Text 5"/>
          <p:cNvSpPr txBox="1"/>
          <p:nvPr/>
        </p:nvSpPr>
        <p:spPr>
          <a:xfrm>
            <a:off x="2511958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владели активным полётом, обладали большими крыльями и уникальными гребнями на черепах.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645170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 — морские бегуны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45170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Обтекаемые морские хищники с телом, напоминающим дельфинов, быстро плавали в водах древних океанов.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778395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Плезиозавры — долгошеи и охотники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778395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длинными шеями и ластами они ловили рыбу и морских беспозвоночных, достигая внушительных размеров до 15 метров.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Наблюдаются резкие падения численности видов в триасовом и меловом периодах.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массовых вымираний рептилий
</a:t>
            </a:r>
            <a:endParaRPr lang="en-US" sz="308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сильно сократили разнообразие, особенно в меловой период, изменив ход эволюции.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Динозавры: доминирующие рептилии мезозоя
</a:t>
            </a:r>
            <a:endParaRPr lang="en-US" sz="2836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динозавры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Тираннозавр и велоцираптор были свирепыми хищниками, охотившимися на крупных и мелких животных мезозоя.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гиганты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Трицератопс с тремя рогами и диплодок с невероятной длиной — яркие представители растительноядных динозавров.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динозавров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некоторых динозавров превышала 30 метров, но встречались и гораздо меньшие виды всего нескольких десятков сантиметров.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— древнейшие позвоночные лётчики
</a:t>
            </a:r>
            <a:endParaRPr lang="en-US" sz="2626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неба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Квесталкоатль с размахом крыльев до 12 метров — самый крупный птерозавр, покоривший воздушное пространство мезозоя.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активного полёта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первыми среди позвоночных освоили мощный полёт, что дало им преимущество в поиске пищи и уклонении от хищников.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рептилии: ихтиозавры и плезиозавры
</a:t>
            </a:r>
            <a:endParaRPr lang="en-US" sz="2802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 — стремительные охотники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напоминало дельфина, позволял быстро маневрировать и ловить рыбу и аммонитов.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Плезиозавры — охотники с длинной шеей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и веслообразные конечности помогали плезиозаврам охотиться на морских обитателей в юрский период.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7989" y="1584025"/>
            <a:ext cx="3658623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ископаемых групп рептилий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разнообразие сред обитания, питания и размеров ключевых групп древних рептилий.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ископаемых рептилий отличаются по образу жизни и размерам, отражая широкую адаптацию к средам.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ежегодники, 2020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Амниотическое яйцо — открытие для завоевания суши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амниотического яйца с прочной оболочкой позволило древним рептилиям откладывать яйца вне водоёмов, обеспечивая защиту эмбриона от высыхания и неблагоприятных условий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изобретение значительно расширило ареал обитания рептилий, позволяя им заселять разнообразные сухопутные экосистемы и ускорить эволюционное разнообразие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находки в России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Пермские ящеры из Урала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Пермском крае найдены окаменелости древних ящеров, датируемые около 250 миллионов лет назад. Эти находки помогают понять переход рептилий после пермского вымирания.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Поволжья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Поволжье обнаружены останки ископаемых черепах, демонстрирующие разнообразие видов в мезозойскую эру. Эти находки способствуют изучению эволюции панцирных рептилий.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Мезозавры Башкирии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Башкирии найдены уникальные останки мезозавров — древних водных рептилий. Исследования их строения дают ключ к пониманию адаптации к водной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4312" y="326100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знаменательных находок ископаемых рептилий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Моррисона (США)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многочисленными окаменелостями динозавров, включая тираннозавров и трицератопсов, оказали большое влияние на палеонтологию.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Менделеево (Россия)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Окрестности села славятся находками древних пресмыкающихся, важными для изучения мезозойской фауны Евразии.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Гоби (Монголия)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Богатое палеонтологическое месторождение, где найдены хорошо сохранившиеся скелеты птерозавров и других редких видов.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Мадагаскара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Скелеты морских рептилий из данного региона дополняют знания о биоразнообразии и эволюции морских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и поиска окаменелостей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превращения останков в окаменелость и научного изучения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ископаемых
</a:t>
            </a:r>
            <a:endParaRPr lang="en-US" sz="2965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томография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создавать трёхмерные модели скелетов, не повреждая образцы. С помощью КТ исследуются внутренние структуры окаменелостей, уточняя анатомию древних рептилий.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тканей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микроанатомии костей и зубов помогает понять образ жизни и метаболизм животных. Эта методика раскрывает細胞ные структуры и процессы минерализации.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анализ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Методы, такие как изотопный анализ, позволяют определить возраст находок и условия окружающей среды, в которых жили ископаемые рептилии.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Меловой период длился почти 80 миллионов лет, став временем максимального разнообразия рептилий и обширных изменений биосферы.
</a:t>
            </a:r>
            <a:endParaRPr lang="en-US" sz="118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эволюционных периодов
</a:t>
            </a:r>
            <a:endParaRPr lang="en-US" sz="287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периоды стабильности способствовали эволюционному расцвету рептилий, особенно в юрском и меловом периодах.
</a:t>
            </a:r>
            <a:endParaRPr lang="en-US" sz="11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исчезновения древних рептилий
</a:t>
            </a:r>
            <a:endParaRPr lang="en-US" sz="3168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гигантского астероида в районе полуострова Юкатан вызвало глобальные климатические изменения и разрушения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Массированные вулканические извержения способствовали выбросу газа и пепла, понижая температуру и изменяя атмосферные условия.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климатические колебания вновь меняли среду обитания, сокращая доступные ниши для многих видов рептилий.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конкуренции со стороны млекопитающих ускорил сокращение численности и вымирание крупных групп древних пресмыкающихся.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ископаемых рептилий на современную культуру и науку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динозавров и птерозавров вдохновляют многочисленные фильмы, книги и игры, формируя интерес общественности к древнему миру.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окаменелостей помогает понять эволюционные связи современных птиц и рептилий, а также стимулирует научный интерес у молодёжи.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ископаемых рептилий для человечества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древних рептилий раскрывает основные эволюционные механизмы и адаптации к изменениям среды обитания.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позволяют оценить масштаб прошлых климатических катастроф и их влияние на живые организмы, что важно для прогноза будущих изменений.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древних организмах применяются в биотехнологиях и медицине, вдохновляя инновационные подходы и разработки.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рептилии: прошлое и будущее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ископаемых рептилий раскрывает историю жизни и эволюции, а новые технологии открывают неизвестные детали. Перспективы исследований обещают значимые открытия для науки и общества.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2026-05-07T15:49:23Z</dcterms:created>
  <dcterms:modified xsi:type="dcterms:W3CDTF">2026-05-07T15:49:23Z</dcterms:modified>
</cp:coreProperties>
</file>