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«Гранатовый браслет» Александра Куприна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ставшая нравственным испытанием и духовным откровением.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Куприн и эпоха светских норм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Куприн и эпоха светских норм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создана в 1910 году, когда Куприн особенно внимательно исследует внутреннее достоинство человека. На фоне дворянского быта, салонных разговоров и жестких приличий раскрывается кризис привычных представлений о браке, долге и счастье.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повесть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Многолетнее чувство Желткова остается скрытым и существует только в письмах, не нарушая внешнего порядка, но постепенно меняя смысл происходящего.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020143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Гранатовый браслет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Вере становится знаком признания и одновременно тревожным символом, который переводит личную историю в область художественного смысла.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70313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к Желткову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героем показывает его сдержанность, достоинство и готовность принять отказ без унижения другой стороны.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270623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 музыкой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Соната Бетховена раскрывает глубину чувства без слов и превращает частную драму в момент нравственного прозрения.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20460" y="1659775"/>
            <a:ext cx="16035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и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Известие о гибели Желткова завершает земной конфликт и заставляет Веру иначе взглянуть на случившееся и на самого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соотносятся друг с другом как разные способы понимать любовь, долг и человеческое достоинство.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повести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контрасте внешнего благополучия и внутренней духовной высоты.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Куприна «Гранатовый браслет» (1910)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Гранатовый браслет как центральный символ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Браслет, переданный Вере, материально выражает любовь Желткова. Он не требует ответа, но навсегда фиксирует существование чувства, которое нельзя отменить ни временем, ни отказом.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Темно-красные гранаты вызывают ассоциации с тревогой, кровью и предчувствием трагедии. Так предмет соединяет красоту, память и жертвенность, превращаясь в символ подлинной, хотя и безответной любви.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усиливают друг друга и подводят читателя к главному нравственному конфликту произведения.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повести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стоит любовь; остальные мотивы раскрывают ее цену, одиночество героя и трагическую высоту его выбора.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Куприна «Гранатовый браслет» (1910)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Желтков — бедный чиновник и человек почти незаметный для светского круга, но именно его внутренний мир оказывается самым цельным и глубоким в повести.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письма звучат как исповедь: в них есть уважение к Вере, самообладание и отсутствие требования взаимности. Чувство героя не ослабевает и не превращается в упрек.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выбор Желткова подтверждает верность его любви. Он не спорит с миром, но и не отказывается от самого дорогого, сохраняя нравственное достоинство до конца.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Георгия Желткова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сначала воспринимает внимание Желткова как неловкое нарушение личных границ. Ее реакция соответствует нормам воспитания и привычкам окружения, где ценят сдержанность и приличие.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княгини Веры Николаевны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Вера начинает чувствовать, что за внешней странностью скрывается подлинная и редкая преданность. Это постепенно меняет ее отношение к происходящему.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героиня переживает нравственное прозрение: она испытывает сострадание, растерянность и уважение к чужой жертве, понимая масштаб чувства, которое было рядом с ней.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внешнего конфликта к духовному смыслу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ключевых событий повести показывает, как бытовой сюжет раскрывает нравственную идею произведения.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 в повести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ценят остроумие, вежливость и светскую непринужденность, но эти качества часто подменяют у них подлинное внимание к чувствам другого человека.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приличность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безупречными правилами поведения скрывается духовная ограниченность. Общество легко сохраняет форму, но плохо понимает содержание человеческого переживания.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приличия здесь сильнее сострадания. Любовь Желткова воспринимается не как трагедия, а как неудобство, которое нужно быстро устранить.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героем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благополучного круга особенно заметна нравственная высота Желткова. Его скромность и верность оказываются значительнее статуса и внешнего успеха.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 каких смысловых контрастах строится конфликт и почему частная история получает нравственное значение.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противопоставления в повести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не просто обостряют сюжет, а выявляют главную мысль: истинная любовь оказывается выше социальных правил и бытовой рациональности.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«Гранатовый браслет» (1910)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форма выражения любви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Соната, которую нельзя произнести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повести становится языком того, что невозможно выразить обычной речью. В звучании сонаты Бетховена любовь раскрывается как напряжённое, скорбное и вместе с тем очищающее чувство, требующее внутренней сосредоточенности и уважения к чужой боли.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нравственного прозрения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Веры музыка превращается в точку перелома: она впервые слышит не просто мелодию, а судьбу другого человека. Скромный, почти незаметный Желтков в этот момент открывается ей как личность с огромной духовной высотой и подлинной верностью.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чувства Веры меняются неравномерно: резкий перелом связан с трагической развязкой и финальным музыкальным эпизодом.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Веры по ходу повести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рост переживания приходится на финал: внешнее событие становится внутренним открытием и нравственным опытом.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«Гранатовый браслет»; последовательность эпизодов повести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Аносов говорит спокойно и без пафоса, поэтому его слова звучат особенно убедительно: он опирается не на мечты, а на прожитый опыт, наблюдение за людьми и знание их слабостей.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реплики Куприн формулирует нравственную перспективу повести: чувство становится подлинным только тогда, когда оно выше эгоизма и не зависит от расчёта.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 помогает увидеть, что настоящая любовь редка, требует смелости и внутренней честности, а не сводится к удобству, привычке или внешнему благополучию семьи.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генерала Аносова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передаёт бытовую среду: разговоры, обстановку, детали поведения и жестов создают достоверный фон, на котором особенно заметна необычность переживания Желткова.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работает через повторяющиеся образы — цвет, браслет, музыка, вечерний пейзаж, — и соединяет частный сюжет с темой судьбы и духовного выбора.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повести строится на тонких переходах состояния: сдержанная интонация, паузы, взгляд со стороны и внутренние реакции героев помогают показать скрытую драму без прямого назидания.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Куприна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резко различается: светская беседа звучит сухо и иронично, а письма Желткова — как исповедь, в которой простота усиливает эмоциональную силу признания.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ключевой эпизод не только продвигает сюжет, но и раскрывает отдельную грань главной темы — любви, жертвы и нравственного прозрения.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ключевых эпизодов повести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выстроены как ступени смысла: от личного признания к трагическому самопожертвованию и затем к внутреннему очищению Веры.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«Гранатовый браслет» (1910)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темы не существуют отдельно: они связаны и усиливают друг друга, образуя единое нравственно-психологическое целое.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тем и их соотношение в повести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тема любви, а остальные темы раскрывают её границы, цену и духовную глубину.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Куприн, «Гранатовый браслет»; тематический анализ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актуальной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подлинности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задуматься, как отличить настоящее чувство от удобной привязанности. Для подростков это особенно важно: личные отношения часто проверяются не словами, а готовностью уважать другого человека.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Желткова и Веры поднимает вопрос о границах допустимого в любви. Текст помогает обсуждать, где заканчивается искренность и начинается давление, даже если намерения кажутся возвышенными.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окружение легко превращает чужую боль в повод для иронии. Повесть напоминает, что насмешка и равнодушие могут ранить сильнее, чем прямой конфликт, особенно когда речь идёт о достоинстве человека.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моральная зрелость проявляется в способности признать ценность чужой души. Именно это делает повесть полезной для старшеклассников, которым важно учиться сопереживанию и внутренней честности.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идея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повести А. И. Куприна «Гранатовый браслет»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которая меняет человека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Куприна показывает, что подлинная любовь может быть безответной и трагической, но именно она раскрывает нравственную высоту личности, пробуждает сострадание и меняет внутренний мир другого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2026-05-20T03:18:16Z</dcterms:created>
  <dcterms:modified xsi:type="dcterms:W3CDTF">2026-05-20T03:18:16Z</dcterms:modified>
</cp:coreProperties>
</file>