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карта мировой силы и кто определяет её границы?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Геополитический образ мира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образ мира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представление о мире, где видны центры силы, зоны интересов и главные угрозы, но его формируют карты, язык, память и медиа.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геополитический образ мира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217850" y="114617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связи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217850" y="146287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увидеть, как территории, ресурсы и союзы связаны с конфликтами и переговорами между государствами, а не существуют сами по себе.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1217850" y="2425251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Различать приоритеты
</a:t>
            </a:r>
            <a:endParaRPr lang="en-US" sz="1600" dirty="0"/>
          </a:p>
        </p:txBody>
      </p:sp>
      <p:sp>
        <p:nvSpPr>
          <p:cNvPr id="10" name="Text 5"/>
          <p:cNvSpPr txBox="1"/>
          <p:nvPr/>
        </p:nvSpPr>
        <p:spPr>
          <a:xfrm>
            <a:off x="1217850" y="2741949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объясняет, почему одни события кажутся миру важнее других, и как общества по-разному оценивают партнёров, соперников и риски.
</a:t>
            </a:r>
            <a:endParaRPr lang="en-US" sz="1300" dirty="0"/>
          </a:p>
        </p:txBody>
      </p:sp>
      <p:sp>
        <p:nvSpPr>
          <p:cNvPr id="11" name="Text 6"/>
          <p:cNvSpPr txBox="1"/>
          <p:nvPr/>
        </p:nvSpPr>
        <p:spPr>
          <a:xfrm>
            <a:off x="1217850" y="3704326"/>
            <a:ext cx="7190100" cy="2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критически
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217850" y="4021024"/>
            <a:ext cx="71901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это учит проверять новости, сравнивать карты и замечать, какие смыслы скрыты в заголовках, подписях и визуальных акцентах.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Власть, интересы и безопасность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71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геополитике власть — это не только сила, но и возможность направлять решения других государств, организаций и обществ.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670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власть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5452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государства связаны с безопасностью, экономикой, престижем и доступом к ресурсам, поэтому они часто пересекаются и меняются со временем.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5450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складываются интересы
</a:t>
            </a:r>
            <a:endParaRPr lang="en-US" sz="1181" dirty="0"/>
          </a:p>
        </p:txBody>
      </p:sp>
      <p:sp>
        <p:nvSpPr>
          <p:cNvPr id="13" name="Text 6"/>
          <p:cNvSpPr txBox="1"/>
          <p:nvPr/>
        </p:nvSpPr>
        <p:spPr>
          <a:xfrm>
            <a:off x="4849300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включает защиту границ, населения, торговых путей и цифровых систем, без которых государство становится уязвимым перед внешним давлением.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4849275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защищать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44075" y="2562900"/>
            <a:ext cx="16137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действия могут трактоваться как защита, давление или конкуренция — это зависит от эпохи и политического контекста.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6944050" y="2105598"/>
            <a:ext cx="1613700" cy="3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смысл меняется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и мягкая сила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сила основана на армии, санкциях, контроле территории и принуждении. Её задача — быстро изменить поведение другой стороны.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давления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305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реальной политике государства редко выбирают только один инструмент: они совмещают давление, переговоры и символическое влияние.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305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подходов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5229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сила действует через культуру, образование, технологии, престиж и привлекательность образа жизни. Она убеждает без прямого насилия.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5229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привлекательности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образ мира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показывают не только границы, но и то, какие территории считаются важными, спорными или второстепенными. Выбор проекции и подписей уже задаёт угол зрения.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карт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регион может выглядеть как периферия, пограничная зона или ключевой узел — всё зависит от того, как о нём говорят.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языка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Медиа и социальные сети быстро закрепляют эмоциональные интерпретации событий, превращая отдельный эпизод в образ целого региона или страны.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медиа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 историческая память передают устойчивые представления о друзьях, соперниках и переломных моментах, поэтому образ мира формируется надолго.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памяти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энергия и технологии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через какие каналы государство получает влияние без прямого применения силы.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энергия и технологии создают устойчивые рычаги влияния, а ограничения и стимулы меняют поведение быстрее, чем открытый конфликт.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международной политической экономии и энергетической безопасности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Армия, союзы и сдерживание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Базы, флот, ракеты и системы ПВО позволяют контролировать пространство и ограничивать действия противника, особенно в стратегически важных районах.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баланс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40850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повышают цену агрессии: нападение на одного участника воспринимается как риск для нескольких, поэтому возрастает значение коллективного ответа.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40825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союзов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299000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даже мощная армия не гарантирует безопасность без доверия к обязательствам и готовности партнёров действовать согласованно в кризисе.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298975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и обязательства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Повестки, нарративы и дезинформация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тем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Повестка определяет, какие события получают внимание, а какие остаются незамеченными. Уже этот отбор влияет на то, как аудитория понимает происходящее.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объяснения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Нарратив связывает факты в понятный сюжет, но может подменять сложность удобной схемой, где заранее ясно, кто прав, а кто виноват.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искажения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Дезинформация часто опирается на эмоции, вырванные из контекста цитаты и выборочные данные, чтобы усилить нужное впечатление.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Системное воздействие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информационное давление обычно работает не через одну ложь, а через постоянное смещение восприятия в нужную сторону.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Вестфалии к холодной войне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эпохами сопровождались изменением не только границ, но и представлений о центре и периферии.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кризисы и войны, тем заметнее перестройка международной системы и образа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периодизация международных отношений; обобщённая схема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точкой перехода к постхолодной эпохе.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СССР; завершение холодной войны, 1991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1991 года мир стал описываться как единая сеть взаимозависимости, но вместо простого порядка возникла более сложная карта конкурирующих центров.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862" y="2901470"/>
            <a:ext cx="5541900" cy="19645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силы сегодня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сила заметна в разных сферах: США влияют через финансы, союзную систему и технологии, Китай — через производство, торговлю и инфраструктурные проекты.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инструменты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74616" y="376779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нельзя свести к одной оси соперничества: рядом с глобальными центрами усиливаются региональные игроки, которые формируют отдельные зоны влияния и повестки.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074600" y="341995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Многополярная карта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74629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Индия важны как крупные державы с собственными региональными интересами, военным потенциалом и политическим весом, который не сводится только к экономике.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074613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державы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272441" y="1690048"/>
            <a:ext cx="2628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задаёт стандарты и правила, а также выступает крупным рынком. Япония сохраняет значимость благодаря технологиям, инвестициям и промышленной специализации.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72425" y="1342200"/>
            <a:ext cx="2628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мощь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сотрудничества и соперничества
</a:t>
            </a:r>
            <a:endParaRPr lang="en-US" sz="3184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соединяет страны выгодой, но одновременно создаёт зависимость: доступ к рынкам, сырью и покупателям может стать инструментом давления и переговоров.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энергия и транспортные коридоры особенно важны в регионах, где дефицит или транзит делают страны взаимно зависимыми и одновременно уязвимыми.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маршруты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чаще всего становится точкой конфликта вокруг границ, морских путей, вооружений и союзных обязательств. Именно здесь сотрудничество быстрее превращается в соперничество.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безопасности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дают странам не только прибыль, но и преимущество в данных, связи и промышленности. Поэтому контроль стандартов и платформ приобрёл стратегическое значение.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соперничество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международных институтов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Общие правила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создаёт общий язык международной легитимности: признание, право, резолюции и переговорные площадки позволяют странам спорить в рамках понятных правил.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Интеграция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 соединяет государства общим рынком, нормами и институтами, поэтому карта мира читается не только по границам, но и по режимам интеграции.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Коллективная защита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показывает, как работает коллективная оборона: безопасность одного участника связана с обязательствами других, что усиливает сдерживание потенциального противника.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Региональный уровень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союз и АСЕАН подтверждают, что региональные организации могут снижать конфликты, согласовывать позиции и формировать собственную дипломатическую повестку.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поставок определяют скорость обмена и уязвимость экономик: чем больше узких мест, тем сильнее влияние контролирующей их стороны.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нескольких логистических узлов может влиять на цены и торговлю сильнее, чем владение большой территорией.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UNCTAD; Международное энергетическое агентство; обзор глобальной логистики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поставок и логистика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факторы риска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48367" y="124545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Климатический стресс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48367" y="146880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дефицит воды и климатические миграции повышают нагрузку на государства. Там, где ресурсов меньше, геополитическое напряжение растёт быстрее и затрагивает соседние регионы.
</a:t>
            </a:r>
            <a:endParaRPr lang="en-US" sz="973" dirty="0"/>
          </a:p>
        </p:txBody>
      </p:sp>
      <p:sp>
        <p:nvSpPr>
          <p:cNvPr id="12" name="Text 4"/>
          <p:cNvSpPr txBox="1"/>
          <p:nvPr/>
        </p:nvSpPr>
        <p:spPr>
          <a:xfrm>
            <a:off x="1148367" y="4042601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Энергетический сдвиг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148367" y="4265950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 снижает зависимость от одних ресурсов, но создаёт конкуренцию за новые материалы, технологии и инфраструктуру. Это меняет привычные модели влияния.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8367" y="3110218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Демография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1148367" y="3333566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и структуры населения влияет на занятость, образование и социальную поддержку. Старение или быстрый рост населения по-разному меняют внутреннюю стабильность страны.
</a:t>
            </a:r>
            <a:endParaRPr lang="en-US" sz="975" dirty="0"/>
          </a:p>
        </p:txBody>
      </p:sp>
      <p:sp>
        <p:nvSpPr>
          <p:cNvPr id="16" name="Text 8"/>
          <p:cNvSpPr txBox="1"/>
          <p:nvPr/>
        </p:nvSpPr>
        <p:spPr>
          <a:xfrm>
            <a:off x="1148367" y="2177834"/>
            <a:ext cx="4055100" cy="1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Киберугрозы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1148367" y="2401183"/>
            <a:ext cx="4055100" cy="4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Кибератаки способны нарушать работу банков, транспорта и связи без пересечения границ. Поэтому цифровая безопасность стала частью национальной устойчивости, а не только задачей специалистов.
</a:t>
            </a:r>
            <a:endParaRPr lang="en-US" sz="9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анализировать источник и карту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28400" y="1289313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Кто и зачем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628400" y="1599921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проверьте автора, дату, площадку публикации и цель материала. Эти параметры помогают понять, является ли источник новостью, мнением, аналитикой или рекламным сообщением.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796150" y="4219582"/>
            <a:ext cx="3597000" cy="15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Проверка надёжности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796150" y="4389121"/>
            <a:ext cx="3597000" cy="3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есть ли первоисточник данных и можно ли повторить расчёт. Если источника нет, материал требует особой осторожности и критической проверки.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2719425" y="1289313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Разные типы утверждений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19425" y="1599921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отделите факт от оценки и прогноза. Факт можно проверить, оценка опирается на позицию автора, а прогноз всегда требует дополнительного подтверждения.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628400" y="2897676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Сравнение материалов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628400" y="3208283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несколько карт и графиков по одной теме. Различия в масштабе, границах, легенде и цветах часто меняют восприятие сильнее, чем сами данные.
</a:t>
            </a:r>
            <a:endParaRPr lang="en-US" sz="800" dirty="0"/>
          </a:p>
        </p:txBody>
      </p:sp>
      <p:sp>
        <p:nvSpPr>
          <p:cNvPr id="19" name="Text 10"/>
          <p:cNvSpPr txBox="1"/>
          <p:nvPr/>
        </p:nvSpPr>
        <p:spPr>
          <a:xfrm>
            <a:off x="2719425" y="2897676"/>
            <a:ext cx="17268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Языковые сигналы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2719425" y="3208283"/>
            <a:ext cx="17268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 язык: слова «угроза», «освобождение», «режим» или «оккупация» сразу задают эмоциональную рамку и подсказывают скрытую позицию автора.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 материале?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один и тот же материал может переходить от факта к интерпретации и затем к пропагандистской подаче.
</a:t>
            </a:r>
            <a:endParaRPr lang="en-US" sz="11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может быть мир дальше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определяется не одной силой, а сочетанием технологий, энергетики, климата и новых транспортных маршрутов. Эти факторы меняют карту влияния одновременно.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сценарии указывают на рост сложности: геополитика будущего будет строиться вокруг сетей, а не только вокруг границ.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 тенденциям мировой политики 2020-х годов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мир критически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Геополитический образ мира меняется вместе с силой государств, экономическими связями, технологиями и информацией. Поэтому важно не просто запоминать карту, а критически проверять, кто и зачем её показывает.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2026-07-27T02:33:55Z</dcterms:created>
  <dcterms:modified xsi:type="dcterms:W3CDTF">2026-07-27T02:33:55Z</dcterms:modified>
</cp:coreProperties>
</file>