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оптимальное фуражирование: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условий жизни и выбора пищи организмами для максимальной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понятия экологической ниши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экологической ниши появилась в XX веке и со временем обогатилась многомерным подходом, учитывающим множество факторов, влияющих на жизнь видов и их взаимодействие с окружающей средой.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отражает роль вида в экосистеме, включая объём и характер используемых ресурсов для поддержания жизнедеятельности.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связи, такие как симбиоз и хищничество, влияют на нишу, определяя взаимодействия с другими организмами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условия среды: температура, влажность, освещённость и доступное пространство обитания, формирующие жизненное пространство вида.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параметры экологической ниши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ниша — это полный спектр условий, подходящих для существования вида без внешней конкуренции и давления хищников.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и реализованная экологические ниши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Реализованная ниша представляет собой часть этой области, фактически занимаемую видом под влиянием конкуренции и других экологических ограничений.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экологической ниши: пространственный, трофический и временной аспекты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аспект
</a:t>
            </a:r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составляющая включает ареал обитания и вертикальное распределение по слоям среды, что помогает избежать прямой конкуренции между видами.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Трофический и временной аспекты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часть описывает разнообразие пищи, а временной аспект охватывает активность в разное время суток или сезоны, позволяя снижение конкуренции.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механизмы видов для освоения экологической ниши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разных птиц специализирована для добычи определённых кормов: одни извлекают моллюсков, другие ловят рыбу или собирают растения, что снижает соперничество за ресурсы.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рта у водоплавающих птиц
</a:t>
            </a:r>
            <a:endParaRPr lang="en-US" sz="1315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наблюдаются разные типы ротового аппарата, приспособленные для грызения, сосания или прокалывания, позволяя им эффективно использовать разные пищевые источники.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ротовых аппаратов у насекомых
</a:t>
            </a:r>
            <a:endParaRPr lang="en-US" sz="12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Генералисты и специалисты: ширина экологической ниши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Генералисты характеризуются широкой нишей и способны питаться разнообразной пищей, что обеспечивает высокую адаптивность и выживаемость в изменяющихся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имеют узкую нишу и зависят от ограниченных ресурсов, например, панда питается почти исключительно бамбуком, что делает её уязвимой к изменениям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экологической ниши напрямую влияет на устойчивость видов к экологическим колебаниям и стрессам.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специализация является результатом длительной эволюции, направленной на минимизацию конкуренции и эффективное освоение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схожие ниши приводят к конфронтациям, побуждая виды к разделению ресурсов и изменению поведения для минимизации конфликтов.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— ключевой фактор, регулирующий распространение и численность видов; например, растения конкурируют за свет, что влияет на их успех в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конкуренции в формировании и поддержании ниш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 идентичными потребностями не могут стабильно сосуществовать; один вытеснит другого, что подчеркивает необходимость разделения ниш для разнообразия.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принципа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Гаузе с инфузориями показал вытеснение одного вида другим при совместном проживании, демонстрируя реалии конкурентного исключения на практике.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конкурентного исключения (принцип Гаузе)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Экспериментальное подтверждение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фактор формирования экологической ниши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сокращает доступные ресурсы для особей, что заставляет их искать новые пути использования среды или изменять поведение.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приводит к разделению экологических ниш между разными видами, снижая прямое взаимодействие и повышая биоразнообразие.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характер конкуренции определяют, как именно формируется и поддерживается экологическая ниша вида в экосистеме.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предпосылки правила оптимального фуражирования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ресурсы в природе ограничены, и организмы не могут потреблять пищу в неограниченных количествах, что заставляет их выбирать наиболее выгодные источники.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отличается по доступности и распределению ресурсов, создавая гетерогенные условия, которые влияют на стратегии добычи пищи у разных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обработка пищи связаны с затратами времени и энергии, которые организм должен минимизировать для максимизации своей общей прибыли.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поведенческие и физиологические стратегии обеспечивают разный уровень выгоды, заставляя организмы адаптироваться и выбирать оптимальные методы фуражирования.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 соотносятся затраты энергии и время с получаемой энергетической прибылью при поиске и потреблении пищи.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87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E_net = (E_gain – E_cost) / t
</a:t>
            </a:r>
            <a:pPr algn="ctr" indent="0" marL="0">
              <a:lnSpc>
                <a:spcPct val="120004"/>
              </a:lnSpc>
              <a:buNone/>
            </a:pPr>
            <a:r>
              <a:rPr lang="en-US" sz="101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52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отражает чистую энергетическую отдачу за единицу времени, позволяя оценить эффективность конкретной стратегии питания.
</a:t>
            </a:r>
            <a:pPr algn="ctr" indent="0" marL="0">
              <a:lnSpc>
                <a:spcPct val="120004"/>
              </a:lnSpc>
              <a:buNone/>
            </a:pPr>
            <a:r>
              <a:rPr lang="en-US" sz="8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84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MacArthur и Pianka, 1966
</a:t>
            </a:r>
            <a:endParaRPr lang="en-US" sz="33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правила: пример бурого медведя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выбирает между ловлей рыбы, которая даёт высокий энергетический прирост, и сбором ягод с меньшей энергетической ценностью. Такой выбор зависит от доступности и затрат на добычу каждого источника.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рыбы медведь переключается на ягодный рацион, снижая энергозатраты на поиск. Это иллюстрирует адаптивный подход, обеспечивающий оптимизацию энергетического баланса.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мелкие птицы активно выбирают кормушки с наибольшей плотностью зерна, что позволяет им снизить энергетические затраты на поиск и сбор пищи. Это поведение подтверждает принципы оптимального фуражирования.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мелких птиц при выборе кормушек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Дрозды (Turdus spp.) предпочитают крупные ягоды на доступных кустах, особенно когда конкуренция за пищу возрастает. Такой выбор демонстрирует практическое применение теоретических моделей в реальных условиях.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дроздов при высокой конкуренции
</a:t>
            </a:r>
            <a:endParaRPr lang="en-US" sz="1258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данные: птицы и выбор фуражирования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оптимального фуражирования в животном мире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миграции ради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совершают миграции, следуя за зонами с доступными кормовыми ресурсами, что позволяет им оптимизировать фуражирование в разные сезоны.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пчёлы и нектар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выбирают цветы с максимальным содержанием нектара, минимизируя затраты энергии на перелёты и увеличивая общую эффективность сбора питательных веществ.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распределение стад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животные формируют стада, которые рационально используют доступные ресурсы, обеспечивая устойчивое удовлетворение потребностей в пище.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Муравьи: кратчайшие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ищут наиболее короткие пути к источникам пищи, тем самым минимизируя энергетические затраты на транспортировку и ускоряя добычу ресурсов.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рыбы делят водяной столб по глубине, что позволяет им избегать конкуренции, используя различные слои среды с уникальными ресурсами и условиями обитания.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экологических ниш и специализация видов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 специализируются на разных частях растений и ярусах леса, что снижает соперничество и поддерживает разнообразие видов в экосистеме.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изменений среды на ниши и фуражирование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меняет географическое распространение организмов и доступность пищи, заставляя виды адаптироваться или менять свои ниши.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уменьшают кормовые территории и территории обитания, что вызывает миграции и развитие новых адаптаций у пострадавших видов.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 выборе рационов и адаптация к изменяющимся условиям становятся эволюционным преимуществом, расширяя экологические ниши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 оптимального фуражирования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применение оптимальной добычи пищи формирует пищевые цепи с устойчивыми связями, поддерживая экосистемный баланс и биологическое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рационального фуражирования способствуют выживанию и размножению наиболее приспособленных особей, усиливая естественный отбор в популяциях.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урбанизация изменяют поведение животных при поиске пищи, приводя к миграциям или появлению новых адаптационных стратегий для выживания.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площади кормовых ресурсов, что приводит к уменьшению реализации экологических ниш и снижению численности многие видов.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экологические ниши и фуражирование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экологической ниши и оптимального фуражирования для современных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ниш и правил оптимального фуражирования помогает прогнозировать реакции экосистем на изменения, содействовать сохранению видов и устойчивому развитию природных ресурсов.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2026-05-10T08:27:48Z</dcterms:created>
  <dcterms:modified xsi:type="dcterms:W3CDTF">2026-05-10T08:27:48Z</dcterms:modified>
</cp:coreProperties>
</file>