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«Летний вечер тих и ясен...» — стихотворение Ф. И. Тютчева о красоте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вечер, мягкий свет и тишина: природа замирает, а человек чувствует гармонию.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 (1803–1873) — один из крупнейших поэтов XIX века. В его лирике природа — не только картина, но и живая сила: в ней есть движение, тайна и настроение. Особенно важны переходы — от дня к ночи, от света к сумеркам.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Тютчев: поэт живой природы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миниатюра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представляет собой небольшое лирическое произведение без сюжета и персонажей. Поэт удерживает внимание читателя на одном состоянии мира — том, что видно глазами в вечерний час.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стихотворения лежит конкретное впечатление: летний вечер с тихим небом и мягким светом. Действий нет, зато есть внимательное всматривание в детали природы.
</a:t>
            </a:r>
            <a:endParaRPr lang="en-US" sz="1452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передаёт настроение через оттенки света и воздуха. В тексте важны не «события», а ощущение ясности, спокойной глубины и постепенного перехода к сумеркам.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движение от дня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 ритм помогают почувствовать, как свет постепенно угасает. Стихотворение будто ведёт читателя от ясного вечера к тишине ночи, не ускоряя темп.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особенности стихотворения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заметна ясность: небо кажется открытым и спокойным. Затем свет становится мягче, будто «растекается» по воздуху. Так создаётся ощущение, что день уходит без резкости и тревоги.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небо и мягкий закат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картине присутствует спокойная вода, отражающая уходящий свет. Её движение едва заметно, поэтому природа выглядит собранной и тихой. Отражение помогает глазам «удержать» вечер в памяти.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которая сохраняет тишину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стихотворении ощущается как особое состояние воздуха: вокруг словно становится легче дышать. Всё замирает, но не превращается в мрак. В результате рождается чувство умиротворения, которое приходит к наблюдателю.
</a:t>
            </a:r>
            <a:endParaRPr lang="en-US" sz="88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без суеты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летнего вечера: что «рисует» Тютчев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 — красота природы в тихий летний вечер. Поэт показывает, как свет и пространство меняются постепенно, а не резко, чтобы читатель «увидел» смену дня и ночи.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— в спокойствии и тишине особенно ясно чувствуется гармония мира. Природа показана как живущая и одухотворённая, поэтому красота становится не просто картинкой, а переживанием.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получает ощущение внутреннего согласия: наблюдение за вечерним пейзажем как будто успокаивает мысли. Так обычный момент превращается в тихое открытие красоты и порядка вокруг.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главная мысль стихотворения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98070"/>
            <a:ext cx="4063200" cy="22347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элементы природы складываются в единую картину спокойного вечера.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рождается из согласованности образов: свет не «гаснет мгновенно», а уступает место сумеркам, а природа кажется одновременно спокойной и живой.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И. Тютчева «Летний вечер тих и ясен...»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образы стихотворения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создают ясную и мягкую картину вечера: слова помогают почувствовать тишину, свет и спокойствие. Благодаря точным определениям пейзаж становится живописным и легко представимым.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использует олицетворения: природа ведёт себя «как человек». Она словно дышит, движется и меняется, поэтому читателю не просто сообщают наблюдение — им дают пережить состояние.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работают вместе со смыслом: спокойные интонации и мягкие формулировки поддерживают тему безмятежности. Картина получается цельной, потому что художественные детали не спорят с настроением.
</a:t>
            </a:r>
            <a:endParaRPr lang="en-US" sz="1207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пейзаж воспринимается не как набор описаний, а как поэтическая сцена. Читатель видит, что за внешней красотой стоит глубокое чувство гармонии мира.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Сравнения, эпитеты и олицетворения в тексте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логике текста и последовательности образов: «свет → сумерки → завершённость».
</a:t>
            </a:r>
            <a:endParaRPr lang="en-US" sz="979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стихотворении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конец, тем сильнее ощущение «затихания» — как будто день уступает месту ночи без напряжения. Поэтому напряжённость не увеличивается, а растворяется в спокойствии.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плавное усиление тишины: читатель проходит путь от света к сумеркам. Вместе с этим усиливается ощущение завершённости и внутреннего успокоения.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стихотворения мягкое и плавное: нет резких, громких интонаций. Такой темп подходит именно для тихого вечера и помогает удержать внимание на медленном угасании дня.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поддерживают настроение повторы и созвучия: они создают ощущение ровного течения времени. Благодаря этому чтение будто само замедляется и становится «тише» по ощущению.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сторона работает вместе со смыслом: спокойный ритм передаёт неподвижный покой и постепенность перехода к ночи. Поэтому смысл воспринимается не только головой, но и слухом.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стихотворения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Тютчев строит поэтическую картину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Поэтапная логика: от наблюдения к выводу о гармонии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связано с долгим днём, тёплым воздухом и яркими красками. Поэтому вечер воспринимается как плавный переход от света к сумеркам: день как будто медленно затихает, не вызывая резкого ощущения темноты.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тонах неба, в мягком свете и в спокойном воздухе появляется особая «тишина без паузы». У Тютчева это настроение превращается в живописное и лёгкое наблюдение, от которого становится светлее на душе.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летний вечер в поэзии особенно красив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картиной природы скрывается мысль о порядке мира: всё меняется постепенно, и даже тишина имеет «свой смысл». Вечер становится символом согласованности природы с самой собой.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стихотворении — не пустота, а знак внутренней устойчивости. Когда вокруг всё мягко затихает, человек начинает лучше слышать не шум, а главное: ощущение гармонии.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Тютчева природа не только красива, но и мудра. Её спокойствие помогает увидеть более глубокий уровень жизни — как цельность и связность всего окружающего.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 стихотворения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832514"/>
            <a:ext cx="4063200" cy="19658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художественной речи работают вместе, чтобы создать цельное впечатление: от красок и образов — к тишине и ощущению гармонии. Источник: стихотворение Ф. И. Тютчева «Летний вечер тих и ясен...»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средств делает описание не просто картинкой, а цельным художественным переживанием: тишина «слышится» и «видится» одновременно.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И. Тютчева «Летний вечер тих и ясен...»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их роль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начало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ровно и мягко, как неторопливая речь. С первых строк создаётся ощущение ясности и тишины, будто время течёт медленно.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усиление покоя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не ускоряется и не «ломается»: фразы тянутся легко. Так передаётся постепенное ощущение простора и всё более спокойного затихания.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в ночной тишине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движение становится ещё спокойнее, а звучание — тише. Ритм помогает почувствовать переход вечера к ночи без резкой смены настроения.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интонация стихотворения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внутри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стихотворении прямо не назван, но он присутствует как наблюдатель. Мы видим природу так, словно кто-то тихо смотрит на небо и воду, а вместе с этим взглядом возникает спокойствие.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как чувство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Тютчева важно, что человек не отделён от мира природы. Его чувство — не тревога, а восхищение и внутреннее согласие, которое появляется при внимательном, «бережном» созерцании.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в лирике Тютчева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разбор палитры в стихотворении Ф. И. Тютчева «Летний вечер тих и ясен...»
</a:t>
            </a:r>
            <a:endParaRPr lang="en-US" sz="1104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впечатления в стихотворении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оттенки работают как эмоциональные подсказки: светлые и тёплые тона связаны с ясностью и теплом, а холодноватые — с глубиной и тишиной.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описания получается перевес светлых и тёплых впечатлений: вечер ощущается гармоничным, потому что в картине нет резкой «мрачной» доминанты.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выделяются пять опорных образов: вечер, небо, вода, ветер, солнце. Их легко представить по обычным наблюдениям, поэтому главное чувство спокойствия становится понятным сразу.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ключевых образов всего пять, смысл легче удержать и понять настроение целиком.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образов в стихотворении Ф. И. Тютчева «Летний вечер тих и ясен...»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выводу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ход размышления, который можно проследить по содержанию стихотворения «Летний вечер тих и ясен...»
</a:t>
            </a:r>
            <a:endParaRPr lang="en-US" sz="10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красоту в обычном моменте. Летний вечер — привычное явление — превращается в событие, где соединяются свет, тишина и плавное движение жизни вокруг.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природы помогает почувствовать благодарность миру. Наблюдая за тем, как всё затихает без спешки, читатель начинает внимательнее относиться к мелочам и привычным вещам.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меняется взгляд: вместо быстрого «пробегания» дня появляется спокойное вслушивание. Красота становится не только темой, но и способом внутреннего равновесия и понимания.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стихотворения для читателя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«Летний вечер тих и ясен...» показывает природу в момент особой, спокойной красоты. Тютчев соединяет точное наблюдение, музыкальность речи и философскую глубину: мир открывается тому, кто умеет видеть.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тихая красота как открытие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2026-05-15T04:38:48Z</dcterms:created>
  <dcterms:modified xsi:type="dcterms:W3CDTF">2026-05-15T04:38:48Z</dcterms:modified>
</cp:coreProperties>
</file>