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Безлесные природные зоны Арктики и Субарктики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и Субарктика — холодные безлесные зоны с мерзлотой, ветрами и коротким летом.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 тянется у берегов Северного Ледовитого океана, а Субарктика лежит южнее, между тундрой и тайгой. Лесам мешают недостаток тепла, короткий период роста, частые ветры и мерзлая почва. Граница тундры связана с тем, что в самом тёплом месяце в среднем около +10 °C — деревьям этого уже не хватает для нормального роста.
</a:t>
            </a:r>
            <a:endParaRPr lang="en-US" sz="1285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безлесные зоны и почему здесь мало тепла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полярных пустынях осадков часто меньше 200 мм в год. Поэтому, несмотря на близость океана, большая часть поверхности занята снегом, льдом и камнями.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мм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количестве осадков климат остаётся очень сухим, и растениям трудно закрепляться и расти.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климатические данные по арктическим полярным пустыням (учебные климатические справочники)
</a:t>
            </a:r>
            <a:endParaRPr lang="en-US" sz="1074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тянется широкой полосой вдоль северных морей Евразии и Северной Америки. Здесь растут ягель, мхи, осоки, пушица, карликовая берёза и карликовая ива. Почва бедная и часто «мокрая» летом.
</a:t>
            </a:r>
            <a:endParaRPr lang="en-US" sz="105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занята поверхность тундры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грунт переувлажняется, а зимой промерзает, поэтому деревья не образуют сплошного леса. В тундре много кочек и болот, много озёр, а восстановление растительного покрова идёт очень медленно.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почти нет деревьев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мхи, лишайники и карликовые кустарники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67" y="1647777"/>
            <a:ext cx="4315003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к югу тепла и влаги становится больше, а растительности — заметно больше.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чем южнее, тем дольше лето и богаче растительность, но влияние мерзлоты может сохраняться.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атласы и обобщённые описания природных зон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Севера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Севернее дольше держится снежный покров, а вегетационный период короче, поэтому развитие растений и животных идёт медленнее.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тепла и осадков удлиняет тёплый сезон и меняет состав растительности и связанных с ней животных.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учебных обобщений (без точных чисел по территориям)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условия с севера на юг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2494" y="1710453"/>
            <a:ext cx="378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3505" y="1710453"/>
            <a:ext cx="378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63167" y="1710453"/>
            <a:ext cx="378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и её роль в природе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 — слой земли, который остаётся мерзлым многие сотни и тысячи лет. Летом оттаивает только тонкий верхний слой, поэтому корням трудно углубляться далеко.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Мерзлый «фундамент»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покров в тундре легко нарушить, а восстановление идёт долго. Причина — медленное оттаивание и сложность формирования устойчивой почвы при мерзлоте.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растут медленно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верхний слой оттаивает, вода частично не уходит вглубь и накапливается. Поэтому формируются болота, кочки, мелкие озёра и переувлажнённые участки.
</a:t>
            </a:r>
            <a:endParaRPr lang="en-US" sz="1092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задерживается у поверхности
</a:t>
            </a:r>
            <a:endParaRPr lang="en-US" sz="1319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мерзлоты растения получают меньше «глубокой» влаги и питательных горизонтов. Даже если сверху становится теплее, устойчивого прогрева почвы часто не хватает для нормального развития деревьев.
</a:t>
            </a:r>
            <a:endParaRPr lang="en-US" sz="98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для растений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процессов зависит от того, что почва оттаивает на ограниченное время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тундре успевает развиться только за короткое лето
</a:t>
            </a:r>
            <a:endParaRPr lang="en-US" sz="22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северных растений низкий рост: так проще переживать сильный ветер и меньше терять тепло. Часто у них мелкие листья и плотный покров, который помогает сохранить влажность и защищает от холода.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живут недолго и быстро проходят жизненный цикл: успевают зацвести и дать семена за считанные недели. Мхи и лишайники переносят морозы и высыхание, а карликовая берёза стелется по земле.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северных зон и их приспособления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08" y="3137594"/>
            <a:ext cx="2835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8289" y="3137594"/>
            <a:ext cx="2835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03598" y="3137594"/>
            <a:ext cx="2835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7149" y="1539483"/>
            <a:ext cx="2835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02458" y="1539483"/>
            <a:ext cx="283500" cy="324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Арктики и тундры
</a:t>
            </a:r>
            <a:endParaRPr lang="en-US" sz="2700" dirty="0"/>
          </a:p>
        </p:txBody>
      </p:sp>
      <p:sp>
        <p:nvSpPr>
          <p:cNvPr id="16" name="Text 1"/>
          <p:cNvSpPr txBox="1"/>
          <p:nvPr/>
        </p:nvSpPr>
        <p:spPr>
          <a:xfrm>
            <a:off x="38865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приспособлен к жизни на снегу и льду: у него густая шерсть и жировые запасы. Он охотится там, где держатся морские льды.
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82348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378039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прилетают в тундру только на лето, чтобы вывести потомство. В это время появляются насекомые и корм, а птенцам нужно быстро расти до наступления холодов.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6812870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тундры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383348" y="349212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Тюлень и морж связаны с морской средой: им нужны льды, береговые участки и вода для жизни. Толстые жировые отложения и прочный покров помогают переживать холод.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3818179" y="31418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Тюлень и морж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876899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совершает сезонные кочёвки, чтобы находить корм, когда условия меняются. Такая подвижность снижает риск остаться без пищи.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531173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и миграции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1882208" y="1894014"/>
            <a:ext cx="2373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лемминг используют сезонные изменения: густой мех помогает сохранять тепло. Светлая окраска лучше маскирует на фоне снега, а корма быстро находятся летом.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2317040" y="154373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и лемминг
</a:t>
            </a:r>
            <a:endParaRPr lang="en-US" sz="1200" dirty="0"/>
          </a:p>
        </p:txBody>
      </p:sp>
      <p:sp>
        <p:nvSpPr>
          <p:cNvPr id="26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цепи начинаются с того, что удаётся быстро «поймать» за короткое лето: водоросли и микроскопическая жизнь дают старт всей пищевой сети.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количество органического вещества за сезон делает цепи зависимыми от устойчивости климата и состояния льда: любое нарушение отражается на многих видах.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 Арктики и Субарктики (обобщение школьного курса), без привязки к конкретной выборке данных.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северных экосистем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стадия перехода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сочетает участки тундровой растительности и редкие «островки» деревьев. Чаще всего они держатся в местах, где меньше ветра и есть укрытие.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вечной мерзлоты на границе климатов
</a:t>
            </a:r>
            <a:pPr algn="ctr" indent="0" marL="0">
              <a:lnSpc>
                <a:spcPct val="100000"/>
              </a:lnSpc>
              <a:buNone/>
            </a:pPr>
            <a:r>
              <a:rPr lang="en-US" sz="7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остаётся долгой, а вечная мерзлота продолжает влиять на почвы. Поэтому леса остаются редкими: условия становятся ближе к тайге, но полностью «таёжными» не становятся.
</a:t>
            </a:r>
            <a:endParaRPr lang="en-US" sz="12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разреженных лесов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растут полосами или отдельными группами, нередко в долинах рек и защищённых понижениях. Преобладают лиственница и берёза, местами встречается ель.
</a:t>
            </a:r>
            <a:endParaRPr lang="en-US" sz="1348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 как переходная зона между тундрой и тайгой
</a:t>
            </a:r>
            <a:endParaRPr lang="en-US" sz="23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705" y="1647776"/>
            <a:ext cx="3097526" cy="232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природоведению и экологии северных регионов (обобщённые сведения).
</a:t>
            </a:r>
            <a:endParaRPr lang="en-US" sz="835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способов выживания у растений, животных и человека в безлесных северных зонах.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группах живых организмов сохраняется общий принцип: уменьшить потери тепла и «сжать» активность под короткий тёплый период.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живых организмов к холоду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Ненцы, чукчи, саамы, эвенки и другие коренные народы приспосабливают хозяйство к холоду и сезонности: основа занятий — оленеводство, рыболовство, охота и морской промысел в прибрежных районах.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культуре важны чум, нарты, тёплая меховая одежда и бережное отношение к природе: правила жизни учитывают местные ветра, снег, миграции животных и устойчивость ландшафтов.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Кочевой или полукочевой уклад помогает использовать природные ресурсы поэтапно: стада и люди перемещаются, чтобы не перегружать одно место и дать пастбищам восстановиться после сезона.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Севера и традиционный образ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техника особенно опасна там, где земля держится на мерзлоте: колея и вибрации нарушают почву и мешают восстановлению мхов и лишайников.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инфраструктуры и вмешательства в грунт, тем выше риск для тундры: загрязнение, шум и нарушение миграций способны затрагивать сразу несколько видов.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школьных материалов по охране природы Арктики и практикам природопользования (без привязки к конкретным статистическим рядам).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освоение северных территорий и его влияние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Нарушенный растительный покров возвращается медленно: мхи и лишайники растут десятилетиями. Поэтому след от техники, вытаптывание или повреждение поверхности тундры могут долго сохраняться.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топлива, движение тяжёлых машин и строительство на мерзлоте повреждают почву и кочки. Потепление усиливает таяние мерзлоты, из-за чего возможны просадки грунта и разрушение берегов.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северные зоны особенно уязвимы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→ изменения мерзлоты и льда → цепочка последствий для экосистем и людей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 Арктике и их последствия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северных территорий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и Субарктике работают заповедники, заказники и национальные парки. Они защищают места гнездования птиц, лежбища моржей, пастбища оленей и редкие растительные сообщества.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добычи полезных ископаемых снижает риск загрязнения и разрушения грунта. Сокращение движения техники помогает уменьшить повреждение почвенного покрова и колеи на мерзлоте.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мусором и за соблюдением правил в посещаемых местах предотвращает долгие загрязнения. Для северных экосистем особенно важно не оставлять «следов», которые плохо исчезают.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особенно нужна там, где экосистемы восстанавливаются очень медленно: после ущерба природе требуется много времени, а значит — важнее предотвратить проблему, чем потом исправлять.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417" y="1647777"/>
            <a:ext cx="345410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угроз и их последствий для почв, животных, пастбищ и инфраструктуры.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проблемы связаны между собой: нарушения климата и загрязнение меняют почвы и ландшафты, а затем отражаются на кормовой базе и безопасности людей.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учебных материалов по экологии Арктики и охране окружающей среды (без указания конкретных источников данных).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проблемы северных зон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северные зоны очень хрупкие
</a:t>
            </a:r>
            <a:endParaRPr lang="en-US" sz="2638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Арктика, тундра и лесотундра живут по законам холода: вечная мерзлота, короткое лето и бедные почвы. Приспособления помогают выжить, но экосистемы легко нарушаются и долго восстанавливаются.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2026-05-11T20:04:31Z</dcterms:created>
  <dcterms:modified xsi:type="dcterms:W3CDTF">2026-05-11T20:04:31Z</dcterms:modified>
</cp:coreProperties>
</file>