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работы хороши, выбирай на вкус!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важен: выбирай профессию по интересам, способностям и ответственности.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профессии становятся важной темой в 10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профессии становятся важной темой в 10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десятом классе вопрос будущей профессии уже связан не только с интересом, но и с реальными решениями: экзаменами, выбором обучения, навыками и первыми шагами к карьере.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ценность профессии определяется не названием, а качеством труда, ответственностью и пользой для людей.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критерия помогают выбрать дело по душе и по возможностям.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пословицы в учебном материале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жизни школьника: от уроков к будущей карьере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трудовые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обязанности уже учат дисциплине, пунктуальности и ответственности. Эти качества выглядят простыми, но именно они становятся основой любой профессиональной деятельности и помогают работать надёжно.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дежурства, кружки и олимпиады развивают умение договариваться, распределять роли и доводить дело до результата. Такие навыки особенно ценятся там, где важен коллективный труд.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разными видами деятельности, подросток лучше понимает, что ему интересно: объяснять, анализировать, создавать, помогать или организовывать. Интерес часто начинается с первого практического опыта.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teacher, doctor, engineer, programmer, chef и firefighter показывают, что профессии бывают очень разными, но каждая требует старания, внимания и уважения к своему делу.
</a:t>
            </a:r>
            <a:endParaRPr lang="en-US" sz="1122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будущим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школьник замечает собственные сильные стороны, тем осознаннее он подходит к выбору дальнейшего пути. Школа становится пространством не только учёбы, но и профессионального самоопределения.
</a:t>
            </a:r>
            <a:endParaRPr lang="en-US" sz="10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 редко строится на одном критерии: подростки сопоставляют личные склонности, условия работы и возможности развития.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 выборе профессии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перспективы обычно важнее внешнего престижа; устойчивое решение возникает только при балансе нескольких факторов.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факторов профессионального выбора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9194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39701"/>
            <a:ext cx="236400" cy="18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39751"/>
            <a:ext cx="236400" cy="18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профессии и реальная ценность труда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и стереотипы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профессии часто создаёт иллюзию её особой значимости. Однако общественное мнение не всегда отражает реальную необходимость труда для повседневной жизни людей.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врач, водитель и электрик выполняют разные задачи, но каждая из этих профессий обеспечивает стабильность, безопасность и удобство в обществе.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труда проявляется в точности, надёжности и умении делать свою работу качественно. Именно поэтому skilled и reliable остаются ключевыми характеристиками любой профессии.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редко попадают в центр внимания, могут быть жизненно важными. Они поддерживают транспорт, связь, обслуживание и многие другие системы, без которых город не работает.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должен опираться не на моду, а на понимание вклада человека в жизнь других. Тогда труд становится по-настоящему valued and essential.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537" y="1221275"/>
            <a:ext cx="5932926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профессии требуют разных навыков, обязанностей и личных качеств, а не одного универсального набора.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профессии: сравнение лексики и профессиональных качеств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профессиональная группа опирается на собственные компетенции, поэтому выбор должен учитывать не только интерес, но и реальные требования работы.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Jobs and Professions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профессии и повседневная инфраструктура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работает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утром загорается свет, приходят автобусы и открываются магазины, мы редко думаем о тех, кто обеспечивает этот порядок. Электрики, водители и механики поддерживают транспорт, связь и безопасность, чтобы город мог жить без сбоев.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ремонта до 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сварщики и операторы оборудования создают и ремонтируют дома, дороги и инженерные системы. Их труд часто остаётся незаметным, но именно он делает возможными комфорт, движение и стабильную работу городской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без которой не обходится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школьное здание нуждается в постоянном уходе: проверке техники, ремонте коммуникаций и обслуживании помещений. Рабочие специальности помогают школе оставаться безопасной, удобной и функциональной для учеников и учителей.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профессию осознанно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шагов, ведущих к informed choice — осознанному выбору профессии.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73" y="4186507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38" y="3426775"/>
            <a:ext cx="239700" cy="19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833" y="2643223"/>
            <a:ext cx="239700" cy="19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197" y="1835839"/>
            <a:ext cx="239400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0" y="1076120"/>
            <a:ext cx="239700" cy="19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важны почти в любой профессии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времени, соблюдение сроков и умение расставлять приоритеты нужны и в школе, и на работе. Эти качества помогают справляться с нагрузкой и сохранять качество результата.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всё чаще связана с технологиями, поэтому важно уверенно пользоваться устройствами, сервисами и цифровой информацией. Это повышает мобильность и облегчает профессиональное развитие.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учат распределять обязанности, уважать чужую точку зрения и отвечать за общий результат. В современных профессиях умение сотрудничать часто не менее важно, чем индивидуальные знания.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не принимать информацию на веру, а проверять факты, сравнивать варианты и делать обоснованные выводы. Он особенно важен при решении нестандартных задач.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выражать мысли, слушать собеседника и задавать вопросы необходимо почти в любой сфере. Оно помогает работать в команде, избегать недоразумений и строить деловые отношения.
</a:t>
            </a:r>
            <a:endParaRPr lang="en-US" sz="10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 отменяют труд человека: они меняют инструменты, требования и формат взаимодействия в большинстве сфер.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и рост цифровых компетенций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навыков опережает общую динамику рынка, но устойчивый спрос на базовые профессии сохраняется.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 основе обобщённых трендов цифровизации и рынка труда; значения условные, для визуализации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выбора профессии только по внешнему впечатлению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1229275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Медийный образ профессии часто показывает только заметные стороны: успех, статус и доход. За кадром остаются рутинные задачи, ответственность и необходимость постоянного обучения.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1968791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содержания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школьник не представляет ежедневные обязанности специалиста, выбор строится на предположениях. Это повышает риск job mismatch — несоответствия между ожиданиями и реальной работой.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2708307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Завышенные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только на зарплату и престиж может привести к разочарованию. Без интереса к делу и готовности к нагрузке мотивация быстро снижается.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75800" y="3447823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цена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нередко вызывает burnout, ощущение усталости и потерю уверенности. Тогда приходится менять направление обучения уже после затраченного времени и усилий.
</a:t>
            </a:r>
            <a:endParaRPr lang="en-US" sz="1164" dirty="0"/>
          </a:p>
        </p:txBody>
      </p:sp>
      <p:sp>
        <p:nvSpPr>
          <p:cNvPr id="15" name="Text 6"/>
          <p:cNvSpPr txBox="1"/>
          <p:nvPr/>
        </p:nvSpPr>
        <p:spPr>
          <a:xfrm>
            <a:off x="475800" y="4187318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изучать требования профессии, пробовать себя в практике и сравнивать собственные сильные стороны с реальными задачами, а не с внешним образом профессии.
</a:t>
            </a:r>
            <a:endParaRPr lang="en-US" sz="11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особенно важны забота и эмпатия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особенно важны забота и эмпатия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обслуживания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с клиентами значение имеют care, politeness, respect and attentiveness. Даже короткое взаимодействие может создать ощущение комфорта, надёжности и человеческого участия.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 социальная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профессии требуют уважения к личным границам, умения слушать и сохранять конфиденциальность. Их ценность измеряется не только результатом, но и качеством поддержки человека.
</a:t>
            </a:r>
            <a:endParaRPr lang="en-US" sz="1138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Педагогика и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ежедневно работает с разными характерами, поэтому особенно важны patience, tact and responsibility. Умение encourage without pressure помогает ученикам чувствовать безопасность и уверенность.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медсестра и фельдшер должны не только знать профессиональные процедуры, но и уметь calmly explain, listen and support. Здесь доверие пациента часто влияет на результат лечения.
</a:t>
            </a:r>
            <a:endParaRPr lang="en-US" sz="11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школьные дисциплины связаны с будущими профессиональными направлениями и развиваемыми навыками.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профессии: как знания работают на практике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школе развивают не только знания, но и универсальные умения, необходимые для осознанного выбора профессии.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школьных предметов и профессиональных сфер на основе учебного профориентационного материала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практика, проекты и наставники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без 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факультативы и пробные задания позволяют познакомиться с профессией в безопасной учебной среде и понять, какие задачи действительно интересны.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на предприятия и встречи с профессионалами показывают рабочий ритм, требования и реальные условия труда лучше любой теории.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 командная работа помогают примерить роль специалиста, развить ответственность и увидеть, как знания применяются на практике.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 план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помогает сопоставить личные сильные стороны с требованиями профессии и сформировать реалистичный следующий шаг: обучение, практика или профильный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совпадении интересов и условий труда человек чаще сохраняет мотивацию, даже если работа требует усилий и времени.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удовлетворённость работой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смысл работы и перспектива развития; зарплата важна, но редко определяет удовлетворённость сама по себе.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факторов удовлетворённости трудом; данные условные, для визуализации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самоуважение и польза для общества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работа укрепляет self-respect: человек видит результат своих усилий, чувствует компетентность и лучше понимает собственную ценность без сравнения с чужим статусом.
</a:t>
            </a:r>
            <a:endParaRPr lang="en-US" sz="120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даёт финансовую независимость и возможность принимать собственные решения. Это особенно важно для подростков, которые только начинают строить ответственность за свою жизнь.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профессия становится значимой, когда помогает людям решать реальные задачи. Тогда contribution важнее внешней престижности, а уважение возникает из пользы.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разным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признавать ценность разных видов труда, снижаются предрассудки. Общество становится более справедливым, когда respected называют не только «видимые», но и необходимые профессии.
</a:t>
            </a:r>
            <a:endParaRPr lang="en-US" sz="11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профессия в течение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карьеры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этапах человек осваивает базовые обязанности и понимает, какие навыки требуются на практике. Этот этап задаёт направление дальнейшего career path.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квалификации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профессии появляются новые программы, стандарты и инструменты. Lifelong learning помогает специалисту оставаться современным и уверенным в работе.
</a:t>
            </a:r>
            <a:endParaRPr lang="en-US" sz="1203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Переобучение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рынок труда, возможны training и retraining: освоение новых задач, переход в смежную сферу или более сложную специализацию без потери профессиональной базы.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гибкость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Опытный специалист сочетает знания, адаптацию и готовность к изменениям. Именно развитие, а не разовая квалификация, делает карьеру устойчивой и перспективной.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соотнести личные ответы с требованиями профессии и увидеть, насколько выбор реалистичен и осознанен.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выбора профессии для старшеклассника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выбор профессии возникает на пересечении интереса, способностей, условий труда и будущих перспектив.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составлен на основе общих принципов профориентации для старшеклассников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профессия должна подходить человеку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 прост: ценна не «модная» профессия, а работа, выбранная осознанно, по интересам и способностям, с пониманием ответственности, пользы и будущих возможностей.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2026-05-31T15:27:32Z</dcterms:created>
  <dcterms:modified xsi:type="dcterms:W3CDTF">2026-05-31T15:27:32Z</dcterms:modified>
</cp:coreProperties>
</file>