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М.А. Булгаков: жизнь, творчество, судьба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переживший эпоху слома и оставивший вечные вопросы.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 и цензура сделали его творчество особенно острым: в нём историческая реальность соединяется с сатирой, философией и нравственным анализом 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 эпоху перемен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детство и Киев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 городская среда расширили его культурный кругозор: будущий писатель рано научился наблюдать людей, их речь, привычки и скрытые противоречия.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родился в Киеве в 1891 году в образованной семье преподавателя, где рано привык к книгам, музыке, театру и живой интеллектуальной беседе.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остался для Булгакова не просто местом детства, а пространством памяти, семейного тепла и исторической драмы, позже воплощённым в прозе и драматургии.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университете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1916 году Булгаков окончил медицинский факультет Киевского университета. Он получил систематическое образование и серьёзную профессиональную подготовку. Это знание дисциплинировало его мышление и внимание к точной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практикующего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врачом во время войны и в провинции дала ему живой материал для «Записок юного врача». Он видел боль, страх и бедность не понаслышке, поэтому его проза так убедительно передаёт человеческое страдание.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как школа наблюдения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опыт распада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1918–1920 годах Булгаков наблюдал, как быстро меняются режимы, лозунги и правила жизни. История перестаёт быть фоном и входит в частную судьбу человека.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власти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война означала не только боевые действия, но и разрушение семейного уклада, привычного мира и моральных ориентиров. Эта тема станет центральной в «Белой гвардии».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дома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превратилось в художественный опыт: в его текстах историческая катастрофа показана через судьбу конкретных людей, их страх, растерянность и попытку сохранить достоинство.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осмысление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2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М.А. Булгакове; общеизвестные даты рождения, учёбы, переезда в Москву, театрального успеха, цензурных ограничений и смерти (1891–1940).
</a:t>
            </a:r>
            <a:endParaRPr lang="en-US" sz="132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жизни и ключевые события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биография писателя связана с историческими потрясениями и ростом литературной известности.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творческого подъёма усиливается конфликт с цензурой: личный успех Булгакова не совпал с официальной культурной политикой.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становление писателя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1921 года Булгаков живёт в Москве и быстро входит в литературную среду, работая фельетонистом, журналистом, очеркистом и драматургом.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ему материал для точных наблюдений: коммунальный быт, очереди, бюрократию, разговоры в редакциях и театральные споры становятся частью его художественного мира.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складывается его стиль — ироничный, наблюдательный и психологически точный, способный соединять комическое с сочувствием к человеку.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повести научное открытие превращается в источник хаоса, когда человеческая самоуверенность оказывается сильнее здравого смысла. Булгаков показывает, как административное давление и поспешные решения могут исказить саму логику науки и привести к разрушительным последствиям.
</a:t>
            </a:r>
            <a:endParaRPr lang="en-US" sz="2211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3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«Роковые яйца»: опасный эксперимент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Шарика и Шарикова строится как резкий сатирический эксперимент над природой человека. Через конфликт профессора Преображенского, Швондера и нового жильца писатель высмеивает грубое вмешательство в жизнь, подмену культуры лозунгами и торжество бытового хамства.
</a:t>
            </a:r>
            <a:endParaRPr lang="en-US" sz="2286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сердце»: граница между человеком и подменой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сатирические повести Булгакова
</a:t>
            </a:r>
            <a:endParaRPr lang="en-US" sz="4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«Белая гвардия» и тема дома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соединяет семейную хронику с историческим романом, поэтому личные переживания героев звучат на фоне большой исторической катастрофы особенно убедительно.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Киев времён смуты как город, где привычный порядок рушится на глазах, а история входит в каждый дом и меняет судьбы его обитателей.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Турбиных становится символом тепла, памяти и духовной устойчивости: здесь важны книги, лампа, семейные привычки и чувство взаимной поддержки.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— хрупкость культурного и нравственного мира: его можно защитить, но нельзя сделать неуязвимым перед силой времени.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 сцене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Булгакова столкновение личности и системы раскрывается через напряжённые диалоги, резкие повороты действия и сценическое ощущение исторического давления на человека.
</a:t>
            </a:r>
            <a:endParaRPr lang="en-US" sz="1965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конфликт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сценическая речь точна, выразительна и естественна. Персонажи говорят так, что характер раскрывается не через описание, а через саму интонацию спора, иронии или тревоги.
</a:t>
            </a:r>
            <a:endParaRPr lang="en-US" sz="215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«Дни Турбиных», «Бег» и «Кабала святош» показывают, как частная жизнь оказывается втянута в крупные исторические события. Театр у Булгакова всегда связан с эпохой и её нравственным выбором.
</a:t>
            </a:r>
            <a:endParaRPr lang="en-US" sz="1977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 сцене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«Дней Турбиных» принесла автору известность, но одновременно сделала его заметной фигурой для критики и контроля. Театральный успех у Булгакова почти всегда соседствует с риском.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 уязвимость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663814"/>
            <a:ext cx="9042900" cy="51597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Булгакова; литературоведческий обзор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смысл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жанр у Булгакова связан с историческим опытом и нравственной проблемой.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жанр всегда подчинён смыслу: через рассказ, повесть, пьесу и роман он по-разному раскрывает одну и ту же нравственную проблему.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булгаковский конфликт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повторяющуюся модель конфликта в произведениях Булгакова.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Маргарита»: замысел и история создания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начинает работу над романом, объединяя сатиру о Москве, философские мотивы и евангельско-ершалаимскую линию.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и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остаётся незавершённым при жизни автора; после его смерти текст подготавливается к публикации и приносит Булгакову мировую известность.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многократно перерабатывается: меняются композиция, акценты и отдельные сцены, а работа над рукописью продолжается в тяжёлых условиях цензуры.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«Мастера и Маргариты»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разоблачает духовную пустоту и лицемерие, показывая, как страх, жадность и самодовольство разрушают человеческое достоинство. Сатирическая линия делает этот диагноз особенно острым.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Мастера и Маргариты утверждает верность, любовь и свободу внутреннего выбора. Булгаков показывает, что подлинное искусство и милосердие переживают давление любой системы.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произведений М. А. Булгакова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творчестве Булгакова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писателя возвращаются к этим мотивам в сатире, драме и философской прозе.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булгаковского мира — личность, которая сохраняет достоинство и культурную память в столкновении с давлением среды.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и цензура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его конфликтов с цензурой наглядно показывает, насколько тесно в сталинскую эпоху литература зависела от политической воли.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к властям писатель просил дать ему возможность работать, и эти обращения стали редким свидетельством борьбы автора за профессиональное существование.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1929 году публикации Булгакова почти прекратились, а театральные постановки оказывались под постоянным идеологическим контролем и давлением.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1920-х годов его пьесы и проза всё чаще подвергались запретам, сокращениям и резкой критике со стороны официальной литературной политики.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строит текст на иронии, гротеске и точной детали. Благодаря этому даже бытовая сцена у него приобретает сатирическую остроту и смысловую многослойность.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соединяет разговорную речь, профессиональную лексику, исторические реалии и символические образы. Такое смешение делает прозу живой и при этом интеллектуально насыщенной.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его диалог: в нём комическое соседствует с трагическим, а характер героя раскрывается через речь, интонацию и столкновение реплик.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 культуре XX–XXI веков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театральное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писателя его книги вошли в школьные и университетские программы. Пьесы и романы Булгакова продолжают ставить в театре и обсуждать на уроках.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Шариков, профессор Преображенский, дом Турбиных и герои «Мастера и Маргариты» стали узнаваемыми культурными символами. Они по-прежнему задают вопросы о власти, свободе и совести.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культурной рецепции произведений М. А. Булгакова после 1940 года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Посмертное признание и влияние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особенно заметен с 1960-х годов, когда расширилась публикация текстов и усилилось читательское внимание к Булгакову.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вклад Булгакова — не разовый успех, а долговременное присутствие в литературе, театре, кино и науке.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литература, которая не стареет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показал, что писатель может быть свидетелем эпохи и одновременно её строгим судьёй. Его книги учат думать, различать добро и зло и беречь внутреннюю свободу.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2026-05-23T17:59:03Z</dcterms:created>
  <dcterms:modified xsi:type="dcterms:W3CDTF">2026-05-23T17:59:03Z</dcterms:modified>
</cp:coreProperties>
</file>