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 будущее время глагола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глагол показывает время и меняет форму.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время глагола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глагола указывает, когда совершается действие: сейчас, раньше или позже. На уроке разберём настоящее и будущее время, а также роль вида глагола в образовании форм на понятных примерах из речи и учебных ситуаций.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значение и примеры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называет действие, которое происходит в момент речи, повторяется регулярно или выражает постоянный признак. Поэтому такие формы часто встречаются в описаниях и рассказах о привычках.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 несовершенного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 есть только у глаголов несовершенного вида. Слова читаю, рисуешь, строят, играет называют действие как происходящее сейчас, а у совершенного вида такой формы нет.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легко встретить формы настоящего времени: ученик отвечает, класс пишет, птицы поют, вода кипит. Они помогают показать действие живо и точно, без указания на прошлое или будущее.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 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совершенного вида настоящего времени не образуется. Поэтому нельзя использовать форму вроде построю как настоящее: она обозначает будущее действие, а не то, что происходит сейчас.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931624"/>
            <a:ext cx="3856200" cy="7882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глаголов настоящего времени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окончания двух спряжений и запомните их по образцам.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личному окончанию можно определить спряжение и выбрать правильную форму глагола.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спряжения глаголов в русском языке, школьный курс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настоящее время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настоящего времени складывается из основы глагола и личного окончания. Именно окончание меняется по лицам и числам, а основа сохраняет общий смысл действия.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лицам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принимает разные формы: нес-у, нес-ёшь, нес-ёт; чита-ю, чита-ешь, чита-ют. Так различаются 1-е, 2-е и 3-е лицо.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числам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окончание показывает, говорим мы об одном действующем лице или о нескольких: строю — строим, читаешь — читаете. Это помогает сразу понять грамматическую форму слова.
</a:t>
            </a:r>
            <a:endParaRPr lang="en-US" sz="1214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выделить основу цветом, а окончания показать отдельными стрелками к формам разных лиц. Так легче увидеть, как из одной основы получается целый ряд форм.
</a:t>
            </a:r>
            <a:endParaRPr lang="en-US" sz="12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окончаниях настоящего времени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одновременно показывает, о ком идёт речь и сколько их: пишу — 1-е лицо, единственное число; пишете — 2-е лицо, множественное число. Это удобно для проверки формы.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Пишешь и строишь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окончаниях настоящего времени встречаются разные гласные, и их выбор зависит от спряжения. Формы пишешь и строишь помогают увидеть, как окончания связаны с типом глагола.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и решают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читают и решают показывают, что окончание помогает определить не только число, но и спряжение. По нему легче выбрать правильную букву в конце слова.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спряжение, а затем подобрать личное окончание по лицу и числу. Тогда написание формы становится предсказуемым и понятным.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время глагола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формы слова на примерах из 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значение и два способа образования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действие, которое произойдёт после момента речи. Оно помогает сообщить о планах, обещаниях, намерениях и событиях, которые ещё не начались.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несовершенного вида будущее время образуется с помощью слова быть: буду читать, будем играть, будет рисовать. Здесь действие представлено как предстоящее и развёрнутое.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совершенного вида будущее время выражается одной формой: прочитаю, напишешь, построят. Главный признак — вид глагола: именно он определяет способ образования формы.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919499"/>
            <a:ext cx="3856200" cy="788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 сложное будущее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способа выражения будущего времени и запомним главное различие.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 определяет, будет ли форма будущего простой или сложной.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будущего времени в русском языке, школьный курс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формы настоящего и будущего времени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 учебных примерах из темы и показывает, в каких речевых ситуациях формы встречаются чаще.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чаще связано с описанием процессов, а будущее — с планами, обещаниями и сообщениями о предстоящих действиях.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«Настоящее и будущее время»,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«быть» в сложном будущем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будущем глагол «быть» показывает лицо и число: буду, будешь, будет, будем, будете, будут. Именно он связывает действие с будущим моментом речи.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глагол в этой конструкции не меняется и остаётся в начальной форме: буду читать, будете решать, будут строить. Так сохраняется смысл самого действия.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будущее помогает назвать действие, которое ещё не началось, но будет происходить позже, длиться некоторое время или повторяться, например: будем тренироваться, буду помогать.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школьные действия идут прямо сейчас: ученик решает задачу, класс читает текст, дежурные убирают кабинет. Такие формы передают обычную учебную обстановку.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появляется, когда говорят о планах: завтра мы напишем диктант, после уроков будем готовить проект. Здесь ясно, что действие ещё впереди.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привычных событиях тоже часто звучит настоящее время: команда играет на перемене, ребята обсуждают задание, кто-то объясняет правило или помогает товарищу.
</a:t>
            </a:r>
            <a:endParaRPr lang="en-US" sz="1244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намерениях, используются будущие формы: на каникулах поедем в лагерь, будем заниматься спортом, увидимся с друзьями. Они показывают ожидаемое действие.
</a:t>
            </a:r>
            <a:endParaRPr lang="en-US" sz="12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настоящее время отличается от будущего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называют для действий, которые происходят сейчас или повторяются регулярно: читаю, хожу, занимаемся. Будущее время относится к тому, что ещё не началось.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глаголу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можно задать вопрос. Формы настоящего времени отвечают на вопрос что делаю? что делает? , а будущего — что буду делать? что сделаю?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видом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несовершенного вида есть настоящее время и сложное будущее. У глаголов совершенного вида настоящего времени нет, зато есть простое будущее: прочитаю, поедем.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видно и по окончанию, и по составу формы. Сравнение читаю — буду читать — прочитаю помогает понять, какое время обозначает глагол.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образовании форм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спешит и не проверяет вид глагола и окончание. Особенно это заметно в похожих парах форм.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смешение вида и неверные окончания. Если сначала определить вид, а потом проверить форму, ошибок становится заметно меньше.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«времена глагола»; обобщение типичных ошибок,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нужно запомнить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«идти» имеет особые формы, которые нужно запомнить: иду, идёшь, идёт, идём, идёте, идут. Они часто встречаются в повседневной речи и в учебных текстах.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глагола «хотеть» тоже есть нестандартные формы: хочу, хочешь, хочет, хотим, хотите, хотят. При письме важно не подменять их обычными окончаниями других глаголов.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Бежать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«бежать» образует формы бегу, бежишь, бежит, бежим, бежите, бегут. Такие слова лучше выучить целиком, потому что они употребляются очень часто.
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формы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глагола помогает определить время и выбрать нужную форму без 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 в тексте и в разговоре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Заметка из 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всё описано спокойно и точно: солнце светит, вода кипит, листья шуршат. Такие формы показывают постоянные признаки и привычные явления, поэтому помогают передать наблюдение без лишних слов.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планах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о завтрашнем дне чаще звучит будущее время: мы поедем на экскурсию, я выучу правило, они подготовят выступление. Эти формы сразу показывают, что действие ещё только ожидается.
</a:t>
            </a:r>
            <a:endParaRPr lang="en-US" sz="14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на простых примерах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начальную форму, настоящую форму и будущее время, чтобы увидеть связь между видом глагола и способом образования формы.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несовершенного вида есть настоящее время и сложное будущее, а у совершенного вида — только простое будущее. Вид глагола определяет выбор формы.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«Настоящее и будущее время глагола»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6" y="1385920"/>
            <a:ext cx="246300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603037"/>
            <a:ext cx="252040" cy="2016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751" y="3775470"/>
            <a:ext cx="215512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путать времена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проверить форму: что делаю? — настоящее, что буду делать? или что сделаю? — будущее. Это самый простой первый шаг.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вид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несовершенного вида, нужно искать настоящее или сложное будущее. Если совершенного — выбирать простое будущее. Вид сразу сужает выбор формы.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окончание показывает лицо и число: пишу, пишешь, пишут; буду, будешь, будут. Когда форма проверена по окончанию, легче избежать ошибок в записи.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настоящем и будущем времени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 сейчас или регулярно и есть только у глаголов несовершенного вида. Будущее время бывает простым и сложным, а вид, окончание и смысл помогают выбрать верную форму.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2026-05-28T05:32:05Z</dcterms:created>
  <dcterms:modified xsi:type="dcterms:W3CDTF">2026-05-28T05:32:05Z</dcterms:modified>
</cp:coreProperties>
</file>