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среди природы и зависит от неё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и человек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живые существа: люди, животные, птицы, рыбы, насекомые и растения. Все они растут, дышат и питаются. Человек тоже не может жить без природы, значит, он её часть.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существ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сначала маленькие, а потом становятся больше. Растение поднимается к свету, детёныш животного взрослеет, а человек тоже проходит путь роста.
</a:t>
            </a:r>
            <a:endParaRPr lang="en-US" sz="847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нужен воздух. Рыбы дышат в воде, животные — на суше, а человек постоянно вдыхает и выдыхает воздух, даже когда спит.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существам нужна пища, чтобы иметь силы. Растения получают питание из воды, света и почвы, а животные и люди едят, чтобы жить и двигаться.
</a:t>
            </a:r>
            <a:endParaRPr lang="en-US" sz="847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бывает разным. Животные бегают и летают, растения тянутся к солнцу, а человек ходит, играет, работает и помогает другим.
</a:t>
            </a:r>
            <a:endParaRPr lang="en-US" sz="951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продолжают свой род. У растений появляются семена, у животных — детёныши, а у людей рождаются дети, которые тоже растут и развиваются.
</a:t>
            </a:r>
            <a:endParaRPr lang="en-US" sz="8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похож на животных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человека, как и у животных, есть тело и органы чувств. Мы видим, слышим, ощущаем запахи, вкус и прикосновения, поэтому узнаём мир вокруг.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еда, вода и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человеку, и животным каждый день нужны пища, вода и отдых. Без сна силы быстро исчезают, а без еды и воды невозможно жить и расти.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Умеют 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как и животные, чувствуют холод, жару, боль, радость и страх. Эти чувства помогают беречь себя и заботиться о тех, кто рядом.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нуждаются в заботе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котёнок и щенок похожи тем, что все они маленькие, растут и требуют внимания взрослых. Пока они не окрепли, им особенно нужна забота.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 других живых существ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размышлять, сравнивать, делать выводы и находить решения. Благодаря разуму люди учатся, изобретают полезные вещи и понимают, как вести себя правильно.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Владеет речью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разговаривают, читают и пишут. Речь помогает объяснять мысли, договариваться, передавать знания и рассказывать друг другу о природе, школе и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строит дома, делает игрушки, шьёт одежду, создаёт книги и помогает животным. Он может превращать материалы в полезные вещи для жизни и труда.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 речь дают человеку свободу выбора. Он может беречь леса и реки, а может им навредить, поэтому особенно важно поступать внимательно и доброжелательно.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77" y="2186407"/>
            <a:ext cx="206550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человеку каждый день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каждому человеку с первого вдоха. Леса и зелёные насаждения помогают воздуху оставаться свежим и приятным для жизни и прогулок.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умывания и приготовления пищи. Реки, озёра и родники дают людям воду, без которой невозможно прожить ни одного дня.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от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природы человек получает хлеб, овощи, фрукты и другие продукты. Растения растут благодаря солнцу, земле и воде, а потом кормят людей.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красоту, тень, тишину и хорошее настроение. Прогулка в лесу или в парке помогает отдохнуть, успокоиться и почувствовать себя бодрее.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растений человеку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каша и чай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даёт муку для хлеба, а из других растений получают крупу и чай. Каждый день человек встречает растения за завтраком, обедом и ужином.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грядке и в саду вырастают яблоки, груши и картофель. Из них готовят вкусные и полезные блюда, которые помогают человеку быть сытым и здоровым.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другие деревья дают древесину, бумагу и прохладную тень летом. Они украшают двор и улицу, а ещё помогают людям отдыхать на природе.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человеку дают животные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курица — яйца, а пчёлы собирают мёд. Эти продукты помогают людям питаться вкусно и получать силы для учёбы, игр и работы.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дают шерсть и другие полезные материалы. Из них делают тёплые вещи, которые защищают человека от холода в осенние и зимние дни.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охранять дом, а другие домашние животные помогают людям в работе и быту. С ними хозяйство становится удобнее и спокойнее.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доброты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учат детей заботиться, быть внимательными и терпеливыми. Когда ребёнок кормит и гладит животное, он становится добрее и ответственнее.
</a:t>
            </a:r>
            <a:endParaRPr lang="en-US" sz="9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связан с природой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солнце, растения, человек и забота о природе связаны в одном круге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аккуратный шаг — например, убрать мусор после прогулки — уже помогает природе оставаться чистой, а животным и растениям жить безопаснее.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уроку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может сохранить чистоту леса и помочь многим живым существам.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друзей природы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51975" y="1596375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 и не срывай кору: дереву трудно залечивать раны. Лучше полюбуйся его листьями, послушай шум кроны и пройди мимо тихо, как настоящий друг леса.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5651975" y="2221768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редкие цветы, даже если они очень красивые. Пусть они радуют и людей, и насекомых, а не вянут у тебя в руках через несколько минут.
</a:t>
            </a:r>
            <a:endParaRPr lang="en-US" sz="824" dirty="0"/>
          </a:p>
        </p:txBody>
      </p:sp>
      <p:sp>
        <p:nvSpPr>
          <p:cNvPr id="14" name="Text 4"/>
          <p:cNvSpPr txBox="1"/>
          <p:nvPr/>
        </p:nvSpPr>
        <p:spPr>
          <a:xfrm>
            <a:off x="5651975" y="2847161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близко к гнёздам, норам и детёнышам животных. Испугавшись, звери могут оставить своё убежище, а маленьким птенцам и зверятам станет трудно выжить.
</a:t>
            </a:r>
            <a:endParaRPr lang="en-US" sz="805" dirty="0"/>
          </a:p>
        </p:txBody>
      </p:sp>
      <p:sp>
        <p:nvSpPr>
          <p:cNvPr id="15" name="Text 5"/>
          <p:cNvSpPr txBox="1"/>
          <p:nvPr/>
        </p:nvSpPr>
        <p:spPr>
          <a:xfrm>
            <a:off x="5651975" y="3472569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 чистую тропинку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собери мусор и выбрось его в урну или забери с собой. Чистая лесная дорожка безопаснее для птиц, зверей и людей, которые придут сюда потом.
</a:t>
            </a:r>
            <a:endParaRPr lang="en-US" sz="824" dirty="0"/>
          </a:p>
        </p:txBody>
      </p:sp>
      <p:sp>
        <p:nvSpPr>
          <p:cNvPr id="16" name="Text 6"/>
          <p:cNvSpPr txBox="1"/>
          <p:nvPr/>
        </p:nvSpPr>
        <p:spPr>
          <a:xfrm>
            <a:off x="5651975" y="4097974"/>
            <a:ext cx="2928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разжигай костёр без взрослых и не играй с огнём в лесу. Даже маленькая искра может навредить деревьям, траве и домам лесных жителей.
</a:t>
            </a:r>
            <a:endParaRPr lang="en-US" sz="8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помогают природе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можно закрывать кран, когда вода не нужна, и выключать свет, выходя из комнаты. Такие привычки помогают природе и берегут ресурсы.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упаковки и обёртки важно выбрасывать только в корзину. Тогда двор, коридор и площадка остаются чистыми, а убирать становится легче и приятнее.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нужно поливать, рыхлить землю и бережно относиться к ним. Зелёные растения украшают класс, делают воздух свежее и учат заботе о живом.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холодно, дети могут делать кормушки и подсыпать корм птицам. Синицы, воробьи и снегири благодарно прилетают туда снова и снова.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природе учат замечать изменения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ветках появляются почки, и деревья словно просыпаются после зимнего сна. Если наблюдать внимательно, можно заметить, как из маленькой почки вырастает нежный листок.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природа выглядит особенно яркой: трава высокая, листья густые, а воздух тёплый. В это время удобно наблюдать за насекомыми, птицами и цветами на лугу.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Это помогает деревьям подготовиться к холодам, а детям — собрать красивые листочки для поделок и гербария.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снегу хорошо видны следы птиц и зверей. По ним можно догадаться, кто проходил рядом, и представить, как животные ищут корм в холод.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природу и несёт ответственность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 зелёным берегом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реки выросли дома и дороги, но рядом остались деревья и кусты. Жители стараются не засорять воду, чтобы в городе было удобно людям, а у берега — спокойно птицам и растениям.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аллея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посадили молодые деревья и цветы. Теперь дети идут на уроки по тенистой аллее, а бабочки и пчёлы находят здесь корм. Небольшая посадка сразу сделала место красивее и живее.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стали убирать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прогулок у воды люди собрали мусор, поставили урны и предупредили других о бережном отношении. Берег стал чище, а рыбы, утки и отдыхающие получили более безопасное и приятное место.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маленького поступка к большой пользе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простая цепочка последствий: один аккуратный поступок помогает сохранить чистоту, безопасность и здоровье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— места охраны природы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растения и животные живут под особой охраной. Здесь им не мешают люди, поэтому редкие виды могут спокойно расти, выводить птенцов и зверят.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охраняемых местах важно ходить по тропинкам, не шуметь и не ломать ветки. Так человек любуется природой и не нарушает её привычную жизнь.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бережности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показывают детям, как вести себя в лесу, на лугу и у воды. Наблюдая за природой, школьники учатся аккуратности, терпению и доброму отношению к живому.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заповедники и парки сегодня, завтра их увидят новые поколения. Тогда редкие растения, птицы и звери не исчезнут, а останутся частью нашей страны.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цепочка: луг, насекомые, птицы и человек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кормит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растут цветы и травы, которые дают насекомым нектар и пыльцу. Без такого разноцветного дома пчёлам, бабочкам и другим маленьким труженикам стало бы трудно жить.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помогают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пчёлы и другие насекомые перелетают с цветка на цветок, растения лучше опыляются. После этого появляются семена, а значит, луг остаётся живым и красивым.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всей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бережно относятся к лугу, сохраняются насекомые, птицы и растения. Тогда природе легче жить, а человеку — отдыхать, наблюдать и получать пользу от здоровой среды.
</a:t>
            </a:r>
            <a:endParaRPr lang="en-US" sz="10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324" y="1341119"/>
            <a:ext cx="19350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жить в согласии с природой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ветки, не рви лишние цветы и не топчи траву. Растения украшают землю, очищают воздух и дают дом многим живым существам.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вода не нужна, и не загрязняй ручьи и реки. Чистая вода нужна людям, рыбам, зверям и растениям каждый день.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бумажки, упаковки и бутылки в урну. Чистая тропинка радует глаз, а природе не приходится долго исправлять следы неаккуратного человека.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 у гнёзд, не подходи близко к норам и не корми зверей чем попало. Спокойствие помогает животным жить безопасно и растить детёнышей.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промежуток времени напоминает: связь человека с природой не бывает «выключена». Она нужна нам каждый день и каждую минуту.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 из содержания темы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сутки человек зависит от природы, ведь ему нужны воздух, вода, пища и тепло.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— одна большая команда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благодаря природе, а природа нуждается в бережном отношении человека. Если мы сохраняем леса, воду, животных и растения, то бережём здоровье, красоту и 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2026-05-26T02:27:49Z</dcterms:created>
  <dcterms:modified xsi:type="dcterms:W3CDTF">2026-05-26T02:27:49Z</dcterms:modified>
</cp:coreProperties>
</file>