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ислама: ключевые темы урока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основ ислама, его истории, культуры и влияния в современном мире.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ислама: исторический фон и начало религии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появился в VII веке на Аравийском полуострове благодаря пророку Мухаммеду. Слово «ислам» означает преданность Богу, и религия быстро распространилась далеко за пределы Аравии.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Мухаммед — пророк и основатель ислама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Мухаммед родился в Мекке около 570 года, принадлежал к племени курейшитов. В возрасте сорока лет он начал получать откровения от Аллаха через ангела Джибриля, что положило начало учению ислама.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откровения стали основой священного Корана. Его жизнь и поступки служат примером морали и веры, а сам Мухаммед считается последним пророком в исламе.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 принадлежат к суннитскому направлению, которое формирует большинство в мире.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Pew Research Center, 2020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Сунниты признают преемственность власти на основе выбора общины, тогда как шииты считают, что лидерство должно передаваться по наследству среди потомков пророка Мухаммеда.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и культурное многообразие исламского мира
</a:t>
            </a:r>
            <a:endParaRPr lang="en-US" sz="3144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язык является языком откровений и молитв в исламе. Он объединяет мусульман по всему миру, даже если в их странах распространены другие языки.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— язык Корана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арабского, мусульмане говорят на персидском, турецком, урду и многих других. Это разнообразие способствует развитию богатой культуры и науки в разных регионах.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языков мусульман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исламе запрещено изображать живых существ, что сформировало уникальный стиль искусства, сосредоточенный на абстрактных формах и надписях.
</a:t>
            </a:r>
            <a:endParaRPr lang="en-US" sz="855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 изображения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Каллиграфия считается высоким художественным выражением и украшает мечети, рукописи и предметы быта, передавая священные тексты в изящной форме.
</a:t>
            </a:r>
            <a:endParaRPr lang="en-US" sz="853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Каллиграфия — искусство письма
</a:t>
            </a:r>
            <a:endParaRPr lang="en-US" sz="1079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и растительные мотивы украшают здания и книги, символизируя гармонию и бесконечность, что отражает духовные и культурные ценности ислама.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узоры и арабески
</a:t>
            </a:r>
            <a:endParaRPr lang="en-US" sz="1088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исламского искусства: каллиграфия и орнамент
</a:t>
            </a:r>
            <a:endParaRPr lang="en-US" sz="314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Намаз: порядок и значение исламской молитвы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Намаз состоит из пяти обязательных молитв в течение суток, выполняемых в определённое время: на рассвете, в полдень, после полудня, на закате и ночью.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намаза мусульмане читают суры из Корана, совершают поклоны и молитвенные позы, выражающие поклонение и смирение перед Аллахом.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молитва укрепляет единство уммы и помогает верующим сосредоточиться на духовных ценностях в повседневной жизни.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мусульман и крупнейшие мусульманские страны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страны и Россия демонстрируют рост мусульманской общины благодаря миграции и естественному приросту.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охватывает все континенты, демонстрируя устойчивое глобальное присутствие и культурное разнообразие.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Pew Research Center, 2022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«Бисмиллях ир-рахман ир-рахим» читается перед началом важных дел и при приёме пищи, символизируя обращение к милосердию Бога.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Священная формула — Бисмиллях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символ часто украшает флаги стран и здания мечетей, ассоциируясь с исламской верой и культурой.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Полумесяц и звезда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Молитвенный ковёр и чётки (мисбаха) помогают сосредоточиться во время намаза и поддерживают духовный настрой верующего.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Ритуальные предметы для молитвы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ритуальные предметы ислама
</a:t>
            </a:r>
            <a:endParaRPr lang="en-US" sz="314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столпов ислама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Шахада — признание единства Аллаха и пророчества Мухаммеда, служит основой веры каждого мусульманина.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Салят — выполнение пяти ежедневных молитв укрепляет связь с Богом и дисциплинирует верующего.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Закят — обязательное пожертвование помогает нуждающимся, поддерживает солидарность в общине.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Саум — пост в месяц Рамадан очищает душу и учит терпению, а Хадж — паломничество в Мекку — является духовным центром жизни мусульманина.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мечеть в мире окружает Каабу — священное место для мусульман. Тысячи верующих со всего мира собираются здесь во время хаджа, чтобы совершить обряды. Высокие минареты и огромный купол подчёркивают её значимость и величие.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Аль-Харам в Мекке — центр паломничества
</a:t>
            </a:r>
            <a:endParaRPr lang="en-US" sz="848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одна из старейших и самых почитаемых мечетей, расположенная на Храмовой горе. Её архитектура сочетает в себе элементы разных эпох, отражая важную роль в религиозной и культурной жизни мусульман.
</a:t>
            </a:r>
            <a:endParaRPr lang="en-US" sz="704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Мечеть аль-Акса в Иерусалиме — историческая святыня
</a:t>
            </a:r>
            <a:endParaRPr lang="en-US" sz="748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Построенная в XVII веке, мечеть славится шестью минаретами и изящной внутренней отделкой. Стены украшены изысканной каллиграфией и голубыми изразцами, что создаёт атмосферу умиротворения и красоты.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Голубая мечеть в Стамбуле — гармония искусства и духовности
</a:t>
            </a:r>
            <a:endParaRPr lang="en-US" sz="748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Мечети и исламская архитектура: примеры и особенности
</a:t>
            </a:r>
            <a:endParaRPr lang="en-US" sz="314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молитвы и праздники мусульман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Пятничная молитва джума является ключевым еженедельным богослужением для совместного общения и духовного обновления верующих.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 аль-Фитр отмечает завершение месяца Рамадан, сопровождается праздничными молитвами, угощениями и радостными встречами с близкими.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 аль-Адха символизирует готовность к жертве, проходящий с молитвами и благотворительностью в память об Ибрахиме и его повиновении.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155"/>
            <a:ext cx="1498500" cy="14809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9988" y="1510155"/>
            <a:ext cx="1498500" cy="14809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2788" y="1510155"/>
            <a:ext cx="1498500" cy="148093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15600" y="1510155"/>
            <a:ext cx="1498500" cy="14809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80250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Основанный в 859 году в Марокко, этот университет стал центром обучения арабской грамоте и богословию. Он оказал влияние на развитие классического образования во всем исламском мире.
</a:t>
            </a:r>
            <a:endParaRPr lang="en-US" sz="785" dirty="0"/>
          </a:p>
        </p:txBody>
      </p:sp>
      <p:sp>
        <p:nvSpPr>
          <p:cNvPr id="14" name="Text 3"/>
          <p:cNvSpPr txBox="1"/>
          <p:nvPr/>
        </p:nvSpPr>
        <p:spPr>
          <a:xfrm>
            <a:off x="580251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 Аль-Карауин — старейший вуз
</a:t>
            </a:r>
            <a:endParaRPr lang="en-US" sz="917" dirty="0"/>
          </a:p>
        </p:txBody>
      </p:sp>
      <p:sp>
        <p:nvSpPr>
          <p:cNvPr id="15" name="Text 4"/>
          <p:cNvSpPr txBox="1"/>
          <p:nvPr/>
        </p:nvSpPr>
        <p:spPr>
          <a:xfrm>
            <a:off x="2730963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Абу Али ибн Сина (Авиценна) создал фундаментальные труды по медицине, которые использовались в Европе и Азии несколько столетий. Его «Канон медицины» объединял знания о болезнях и лечении.
</a:t>
            </a:r>
            <a:endParaRPr lang="en-US" sz="785" dirty="0"/>
          </a:p>
        </p:txBody>
      </p:sp>
      <p:sp>
        <p:nvSpPr>
          <p:cNvPr id="16" name="Text 5"/>
          <p:cNvSpPr txBox="1"/>
          <p:nvPr/>
        </p:nvSpPr>
        <p:spPr>
          <a:xfrm>
            <a:off x="2730963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Авиценна и медицина
</a:t>
            </a:r>
            <a:endParaRPr lang="en-US" sz="1375" dirty="0"/>
          </a:p>
        </p:txBody>
      </p:sp>
      <p:sp>
        <p:nvSpPr>
          <p:cNvPr id="17" name="Text 6"/>
          <p:cNvSpPr txBox="1"/>
          <p:nvPr/>
        </p:nvSpPr>
        <p:spPr>
          <a:xfrm>
            <a:off x="4893763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Аль-Хорезми ввёл важные понятия в алгебру и астрономию, а также популяризировал десятичную систему счёта. Его работы заложили основы современной математики и вычислений.
</a:t>
            </a:r>
            <a:endParaRPr lang="en-US" sz="785" dirty="0"/>
          </a:p>
        </p:txBody>
      </p:sp>
      <p:sp>
        <p:nvSpPr>
          <p:cNvPr id="18" name="Text 7"/>
          <p:cNvSpPr txBox="1"/>
          <p:nvPr/>
        </p:nvSpPr>
        <p:spPr>
          <a:xfrm>
            <a:off x="4893763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и ал-Хорезми
</a:t>
            </a:r>
            <a:endParaRPr lang="en-US" sz="1375" dirty="0"/>
          </a:p>
        </p:txBody>
      </p:sp>
      <p:sp>
        <p:nvSpPr>
          <p:cNvPr id="19" name="Text 8"/>
          <p:cNvSpPr txBox="1"/>
          <p:nvPr/>
        </p:nvSpPr>
        <p:spPr>
          <a:xfrm>
            <a:off x="7056575" y="3632625"/>
            <a:ext cx="1405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аль-Бируни изучал движение планет и создал точные карты звёздного неба. Его исследования применялись для определения географических координат и улучшения навигации.
</a:t>
            </a:r>
            <a:endParaRPr lang="en-US" sz="785" dirty="0"/>
          </a:p>
        </p:txBody>
      </p:sp>
      <p:sp>
        <p:nvSpPr>
          <p:cNvPr id="20" name="Text 9"/>
          <p:cNvSpPr txBox="1"/>
          <p:nvPr/>
        </p:nvSpPr>
        <p:spPr>
          <a:xfrm>
            <a:off x="7056576" y="3093275"/>
            <a:ext cx="1405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и география у аль-Бируни
</a:t>
            </a:r>
            <a:endParaRPr lang="en-US" sz="917" dirty="0"/>
          </a:p>
        </p:txBody>
      </p:sp>
      <p:sp>
        <p:nvSpPr>
          <p:cNvPr id="21" name="Text 1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исламской цивилизации в науку и образование
</a:t>
            </a:r>
            <a:endParaRPr lang="en-US" sz="31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охватывает страны с богатой историей исламской культуры и традиций. Здесь сосредоточены древние центры учёных и крупные общины верующих с разнообразием обрядов.
</a:t>
            </a:r>
            <a:endParaRPr lang="en-US" sz="790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на Ближнем Востоке и в Африке
</a:t>
            </a:r>
            <a:endParaRPr lang="en-US" sz="943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Индия, Пакистан и Бангладеш насчитывают сотни миллионов мусульман, что делает регион важным центром религиозного и культурного разнообразия.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— одна из крупнейших мусульманских зон
</a:t>
            </a:r>
            <a:endParaRPr lang="en-US" sz="748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Татарстан, Башкортостан и Северный Кавказ имеют крупные мусульманские общины. В Европе ислам широко представлен в Албании, Косово и Боснии, где сосуществуют разные культуры и религии.
</a:t>
            </a:r>
            <a:endParaRPr lang="en-US" sz="72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Мусульманские регионы России и Европы
</a:t>
            </a:r>
            <a:endParaRPr lang="en-US" sz="871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ислама и современное распространение
</a:t>
            </a:r>
            <a:endParaRPr lang="en-US" sz="314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Хиджаб является символом скромности и веры, представленный в разных странах в виде платков, никаба и бурки. Каждый вид отражает региональные традиции и религиозные нормы.
</a:t>
            </a:r>
            <a:endParaRPr lang="en-US" sz="994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Хиджаб и виды женских покрывал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Тюбетейка распространена в Средней Азии, тогда как куфия частый атрибут арабской одежды. Эти элементы несут культурное значение и служат защитой от солнца и ветра.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головные уборы: тюбетейка и куфия
</a:t>
            </a:r>
            <a:endParaRPr lang="en-US" sz="1277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Африке и Арабских странах одежда отличается фасонами и тканями. Цвета, орнаменты и фасон отражают климат, культуру и религиозные предписания в каждой местности.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региональные особенности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одежда мусульман: символика и разнообразие
</a:t>
            </a:r>
            <a:endParaRPr lang="en-US" sz="314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халяль: традиции и правила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порядок питания построен на принципах халяль: запрещены свинина, алкоголь и животные, не забитые по исламским законам.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приёмом пищи устойчива традиция произнесения молитвы, что подчёркивает благодарность и духовное отношение к еде.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трапезы укрепляют семейные и общественные связи, создавая атмосферу покоя и взаимопонимания среди мусульман.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пост во время Рамадана воспитывает терпение и самодисциплину, объединяя общину в важном религиозном обряде.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Коран: священная книга, структура и значение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Коран состоит из 114 сур, написанных на классическом арабском языке, считается прямым словом Бога, переданным пророку Мухаммеду через ангела Джибриля.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Мусульмане придают большое значение чтению и заучиванию Корана с детства, что способствует глубокому пониманию религии и нравственным ценностям.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ценности ислама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милосердие являются фундаментом поведения, направленного на добро и справедливость в отношениях с людьми.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родителям, старшим и забота о природе подчёркивают важность социальной сплочённости и ответственности.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призывает к мирному сосуществованию с представителями других религий и взаимному уважению в многообразии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сегодня: взаимодействие с современным обществом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Мусульмане активно участвуют в межрелигиозном диалоге для укрепления взаимопонимания и мира между разными верующими.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Гуманитарные проекты и социальная помощь реализуются на различных континентах с целью поддержки нуждающихся и развития общественных инициатив.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Мусульмане играют важную роль в экономике, науке, культуре и спорте, внося вклад в развитие многогранного современного общества.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66100" y="2220355"/>
            <a:ext cx="3832200" cy="19946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единство и вдохновение ислама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034250" y="1734675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объединяет миллионы людей по всему миру, вдохновляя ценностями справедливости, милосердия и уважения. Эта религия продолжает влиять на культурное и общественное развитие современного мира.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2026-05-10T13:36:57Z</dcterms:created>
  <dcterms:modified xsi:type="dcterms:W3CDTF">2026-05-10T13:36:57Z</dcterms:modified>
</cp:coreProperties>
</file>